
<file path=[Content_Types].xml><?xml version="1.0" encoding="utf-8"?>
<Types xmlns="http://schemas.openxmlformats.org/package/2006/content-types">
  <Default Extension="xml" ContentType="application/xml"/>
  <Default Extension="jpeg" ContentType="image/jpeg"/>
  <Default Extension="jpg" ContentType="image/pn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image3.jpg" ContentType="image/jpeg"/>
  <Override PartName="/ppt/media/image5.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4"/>
    <p:sldMasterId id="2147483679" r:id="rId5"/>
    <p:sldMasterId id="2147483686" r:id="rId6"/>
  </p:sldMasterIdLst>
  <p:notesMasterIdLst>
    <p:notesMasterId r:id="rId18"/>
  </p:notesMasterIdLst>
  <p:handoutMasterIdLst>
    <p:handoutMasterId r:id="rId19"/>
  </p:handoutMasterIdLst>
  <p:sldIdLst>
    <p:sldId id="320" r:id="rId7"/>
    <p:sldId id="461" r:id="rId8"/>
    <p:sldId id="427" r:id="rId9"/>
    <p:sldId id="463" r:id="rId10"/>
    <p:sldId id="464" r:id="rId11"/>
    <p:sldId id="465" r:id="rId12"/>
    <p:sldId id="466" r:id="rId13"/>
    <p:sldId id="433" r:id="rId14"/>
    <p:sldId id="467" r:id="rId15"/>
    <p:sldId id="468" r:id="rId16"/>
    <p:sldId id="460" r:id="rId17"/>
  </p:sldIdLst>
  <p:sldSz cx="12188825"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816">
          <p15:clr>
            <a:srgbClr val="A4A3A4"/>
          </p15:clr>
        </p15:guide>
        <p15:guide id="3" orient="horz" pos="3840">
          <p15:clr>
            <a:srgbClr val="A4A3A4"/>
          </p15:clr>
        </p15:guide>
        <p15:guide id="4" orient="horz" pos="1056">
          <p15:clr>
            <a:srgbClr val="A4A3A4"/>
          </p15:clr>
        </p15:guide>
        <p15:guide id="5" pos="3839">
          <p15:clr>
            <a:srgbClr val="A4A3A4"/>
          </p15:clr>
        </p15:guide>
        <p15:guide id="6" pos="384">
          <p15:clr>
            <a:srgbClr val="A4A3A4"/>
          </p15:clr>
        </p15:guide>
        <p15:guide id="7" pos="7295">
          <p15:clr>
            <a:srgbClr val="A4A3A4"/>
          </p15:clr>
        </p15:guide>
        <p15:guide id="8" pos="7296">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8D2C"/>
    <a:srgbClr val="EF4231"/>
    <a:srgbClr val="A54C95"/>
    <a:srgbClr val="84B5E0"/>
    <a:srgbClr val="0084BD"/>
    <a:srgbClr val="EFEFEF"/>
    <a:srgbClr val="E6E6E6"/>
    <a:srgbClr val="DFDFDF"/>
    <a:srgbClr val="F1F1F1"/>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74" autoAdjust="0"/>
    <p:restoredTop sz="98938" autoAdjust="0"/>
  </p:normalViewPr>
  <p:slideViewPr>
    <p:cSldViewPr>
      <p:cViewPr>
        <p:scale>
          <a:sx n="100" d="100"/>
          <a:sy n="100" d="100"/>
        </p:scale>
        <p:origin x="-456" y="-232"/>
      </p:cViewPr>
      <p:guideLst>
        <p:guide orient="horz" pos="2160"/>
        <p:guide orient="horz" pos="816"/>
        <p:guide orient="horz" pos="3840"/>
        <p:guide orient="horz" pos="1056"/>
        <p:guide pos="3839"/>
        <p:guide pos="384"/>
        <p:guide pos="7295"/>
        <p:guide pos="729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p:scale>
          <a:sx n="100" d="100"/>
          <a:sy n="100" d="100"/>
        </p:scale>
        <p:origin x="-3468" y="87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printerSettings" Target="printerSettings/printerSettings1.bin"/><Relationship Id="rId21" Type="http://schemas.openxmlformats.org/officeDocument/2006/relationships/tags" Target="tags/tag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 Target="slides/slid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Helvetica Neue"/>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CC02A0-C947-4278-96D1-0DB9C063DF55}" type="datetimeFigureOut">
              <a:rPr lang="en-US" smtClean="0">
                <a:latin typeface="Helvetica Neue"/>
              </a:rPr>
              <a:t>15/06/16</a:t>
            </a:fld>
            <a:endParaRPr lang="en-US" dirty="0">
              <a:latin typeface="Helvetica Neue"/>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Helvetica Neue"/>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33FAA7-9DA0-4163-8828-B20FAF1EB063}" type="slidenum">
              <a:rPr lang="en-US" smtClean="0">
                <a:latin typeface="Helvetica Neue"/>
              </a:rPr>
              <a:t>‹#›</a:t>
            </a:fld>
            <a:endParaRPr lang="en-US" dirty="0">
              <a:latin typeface="Helvetica Neue"/>
            </a:endParaRPr>
          </a:p>
        </p:txBody>
      </p:sp>
    </p:spTree>
    <p:extLst>
      <p:ext uri="{BB962C8B-B14F-4D97-AF65-F5344CB8AC3E}">
        <p14:creationId xmlns:p14="http://schemas.microsoft.com/office/powerpoint/2010/main" val="2801062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381000"/>
            <a:ext cx="4572000" cy="25733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4"/>
          </p:nvPr>
        </p:nvSpPr>
        <p:spPr>
          <a:xfrm>
            <a:off x="381000" y="8686800"/>
            <a:ext cx="4876800" cy="227013"/>
          </a:xfrm>
          <a:prstGeom prst="rect">
            <a:avLst/>
          </a:prstGeom>
        </p:spPr>
        <p:txBody>
          <a:bodyPr vert="horz" wrap="none" lIns="0" tIns="0" rIns="0" bIns="0" rtlCol="0" anchor="ctr"/>
          <a:lstStyle>
            <a:lvl1pPr algn="l">
              <a:defRPr sz="1000">
                <a:latin typeface="Helvetica Neue"/>
              </a:defRPr>
            </a:lvl1pPr>
          </a:lstStyle>
          <a:p>
            <a:endParaRPr lang="en-US" dirty="0"/>
          </a:p>
        </p:txBody>
      </p:sp>
      <p:sp>
        <p:nvSpPr>
          <p:cNvPr id="7" name="Slide Number Placeholder 6"/>
          <p:cNvSpPr>
            <a:spLocks noGrp="1"/>
          </p:cNvSpPr>
          <p:nvPr>
            <p:ph type="sldNum" sz="quarter" idx="5"/>
          </p:nvPr>
        </p:nvSpPr>
        <p:spPr>
          <a:xfrm>
            <a:off x="5867400" y="8686800"/>
            <a:ext cx="609600" cy="227013"/>
          </a:xfrm>
          <a:prstGeom prst="rect">
            <a:avLst/>
          </a:prstGeom>
        </p:spPr>
        <p:txBody>
          <a:bodyPr vert="horz" wrap="none" lIns="0" tIns="0" rIns="0" bIns="0" rtlCol="0" anchor="ctr"/>
          <a:lstStyle>
            <a:lvl1pPr algn="r">
              <a:defRPr sz="1000">
                <a:latin typeface="Helvetica Neue"/>
              </a:defRPr>
            </a:lvl1pPr>
          </a:lstStyle>
          <a:p>
            <a:fld id="{8547E1EE-0039-4797-B978-F453418260D1}" type="slidenum">
              <a:rPr lang="en-US" smtClean="0"/>
              <a:pPr/>
              <a:t>‹#›</a:t>
            </a:fld>
            <a:endParaRPr lang="en-US" dirty="0"/>
          </a:p>
        </p:txBody>
      </p:sp>
    </p:spTree>
    <p:extLst>
      <p:ext uri="{BB962C8B-B14F-4D97-AF65-F5344CB8AC3E}">
        <p14:creationId xmlns:p14="http://schemas.microsoft.com/office/powerpoint/2010/main" val="2736465104"/>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Helvetica Neue"/>
        <a:ea typeface="+mn-ea"/>
        <a:cs typeface="+mn-cs"/>
      </a:defRPr>
    </a:lvl1pPr>
    <a:lvl2pPr marL="182880" indent="-137160" algn="l" defTabSz="914400" rtl="0" eaLnBrk="1" latinLnBrk="0" hangingPunct="1">
      <a:spcBef>
        <a:spcPts val="600"/>
      </a:spcBef>
      <a:buFont typeface="HP Simplified" panose="020B0604020204020204" pitchFamily="34" charset="0"/>
      <a:buChar char="•"/>
      <a:defRPr sz="1050" kern="1200">
        <a:solidFill>
          <a:schemeClr val="tx1"/>
        </a:solidFill>
        <a:latin typeface="Helvetica Neue"/>
        <a:ea typeface="+mn-ea"/>
        <a:cs typeface="+mn-cs"/>
      </a:defRPr>
    </a:lvl2pPr>
    <a:lvl3pPr marL="339725" indent="-104775" algn="l" defTabSz="914400" rtl="0" eaLnBrk="1" latinLnBrk="0" hangingPunct="1">
      <a:spcBef>
        <a:spcPts val="600"/>
      </a:spcBef>
      <a:buFont typeface="HP Simplified" panose="020B0604020204020204" pitchFamily="34" charset="0"/>
      <a:buChar char="–"/>
      <a:defRPr sz="1000" kern="1200">
        <a:solidFill>
          <a:schemeClr val="tx1"/>
        </a:solidFill>
        <a:latin typeface="Helvetica Neue"/>
        <a:ea typeface="+mn-ea"/>
        <a:cs typeface="+mn-cs"/>
      </a:defRPr>
    </a:lvl3pPr>
    <a:lvl4pPr marL="515938" indent="-117475" algn="l" defTabSz="914400" rtl="0" eaLnBrk="1" latinLnBrk="0" hangingPunct="1">
      <a:spcBef>
        <a:spcPts val="600"/>
      </a:spcBef>
      <a:buFont typeface="HP Simplified" panose="020B0604020204020204" pitchFamily="34" charset="0"/>
      <a:buChar char="•"/>
      <a:defRPr sz="900" kern="1200">
        <a:solidFill>
          <a:schemeClr val="tx1"/>
        </a:solidFill>
        <a:latin typeface="Helvetica Neue"/>
        <a:ea typeface="+mn-ea"/>
        <a:cs typeface="+mn-cs"/>
      </a:defRPr>
    </a:lvl4pPr>
    <a:lvl5pPr marL="633413" indent="-117475" algn="l" defTabSz="914400" rtl="0" eaLnBrk="1" latinLnBrk="0" hangingPunct="1">
      <a:spcBef>
        <a:spcPts val="600"/>
      </a:spcBef>
      <a:buFont typeface="HP Simplified" panose="020B0604020204020204" pitchFamily="34" charset="0"/>
      <a:buChar char="–"/>
      <a:defRPr sz="800" kern="1200">
        <a:solidFill>
          <a:schemeClr val="tx1"/>
        </a:solidFill>
        <a:latin typeface="Helvetica Neue"/>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547E1EE-0039-4797-B978-F453418260D1}" type="slidenum">
              <a:rPr lang="en-US" smtClean="0"/>
              <a:pPr/>
              <a:t>1</a:t>
            </a:fld>
            <a:endParaRPr lang="en-US" dirty="0"/>
          </a:p>
        </p:txBody>
      </p:sp>
      <p:sp>
        <p:nvSpPr>
          <p:cNvPr id="6" name="Slide Image Placeholder 5"/>
          <p:cNvSpPr>
            <a:spLocks noGrp="1" noRot="1" noChangeAspect="1"/>
          </p:cNvSpPr>
          <p:nvPr>
            <p:ph type="sldImg"/>
          </p:nvPr>
        </p:nvSpPr>
        <p:spPr>
          <a:xfrm>
            <a:off x="381000" y="381000"/>
            <a:ext cx="4572000" cy="2573338"/>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8169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2602479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2602479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2602479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2602479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2602479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userDrawn="1"/>
        </p:nvSpPr>
        <p:spPr>
          <a:xfrm>
            <a:off x="609441" y="6482536"/>
            <a:ext cx="6602280" cy="215444"/>
          </a:xfrm>
          <a:prstGeom prst="rect">
            <a:avLst/>
          </a:prstGeom>
          <a:noFill/>
        </p:spPr>
        <p:txBody>
          <a:bodyPr wrap="square" lIns="0" tIns="0" rIns="0" bIns="0" rtlCol="0" anchor="b">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chemeClr val="bg2">
                    <a:lumMod val="75000"/>
                  </a:schemeClr>
                </a:solidFill>
                <a:latin typeface="Helvetica Neue"/>
                <a:cs typeface="Helvetica Neue"/>
              </a:rPr>
              <a:t>© Copyright 2015 Qbar Technologies</a:t>
            </a:r>
            <a:r>
              <a:rPr lang="en-US" sz="700" b="0" i="0" baseline="0" dirty="0" smtClean="0">
                <a:solidFill>
                  <a:schemeClr val="bg2">
                    <a:lumMod val="75000"/>
                  </a:schemeClr>
                </a:solidFill>
                <a:latin typeface="Helvetica Neue"/>
                <a:cs typeface="Helvetica Neue"/>
              </a:rPr>
              <a:t> Pvt. Ltd</a:t>
            </a:r>
            <a:r>
              <a:rPr lang="en-US" sz="700" b="0" i="0" dirty="0" smtClean="0">
                <a:solidFill>
                  <a:schemeClr val="bg2">
                    <a:lumMod val="75000"/>
                  </a:schemeClr>
                </a:solidFill>
                <a:latin typeface="Helvetica Neue"/>
                <a:cs typeface="Helvetica Neue"/>
              </a:rPr>
              <a:t>. </a:t>
            </a:r>
            <a:r>
              <a:rPr lang="en-US" sz="700" b="0" i="0" baseline="0" dirty="0" smtClean="0">
                <a:solidFill>
                  <a:schemeClr val="bg2">
                    <a:lumMod val="75000"/>
                  </a:schemeClr>
                </a:solidFill>
                <a:latin typeface="Helvetica Neue"/>
                <a:cs typeface="Helvetica Neue"/>
              </a:rPr>
              <a:t> </a:t>
            </a:r>
            <a:r>
              <a:rPr lang="en-US" sz="700" b="0" i="0" dirty="0" smtClean="0">
                <a:solidFill>
                  <a:schemeClr val="bg2">
                    <a:lumMod val="75000"/>
                  </a:schemeClr>
                </a:solidFill>
                <a:latin typeface="Helvetica Neue"/>
                <a:cs typeface="Helvetica Neue"/>
              </a:rPr>
              <a:t>The information contained herein is subject to change without notice.</a:t>
            </a:r>
          </a:p>
        </p:txBody>
      </p:sp>
      <p:sp>
        <p:nvSpPr>
          <p:cNvPr id="2" name="Title 1"/>
          <p:cNvSpPr>
            <a:spLocks noGrp="1"/>
          </p:cNvSpPr>
          <p:nvPr>
            <p:ph type="ctrTitle"/>
          </p:nvPr>
        </p:nvSpPr>
        <p:spPr>
          <a:xfrm>
            <a:off x="609441" y="2763520"/>
            <a:ext cx="9141619" cy="1554480"/>
          </a:xfrm>
        </p:spPr>
        <p:txBody>
          <a:bodyPr/>
          <a:lstStyle>
            <a:lvl1pPr>
              <a:defRPr sz="5000" spc="-100" baseline="0"/>
            </a:lvl1pPr>
          </a:lstStyle>
          <a:p>
            <a:r>
              <a:rPr lang="en-US" smtClean="0"/>
              <a:t>Click to edit Master title style</a:t>
            </a:r>
            <a:endParaRPr lang="en-US" dirty="0"/>
          </a:p>
        </p:txBody>
      </p:sp>
      <p:sp>
        <p:nvSpPr>
          <p:cNvPr id="3" name="Subtitle 2"/>
          <p:cNvSpPr>
            <a:spLocks noGrp="1"/>
          </p:cNvSpPr>
          <p:nvPr>
            <p:ph type="subTitle" idx="1"/>
          </p:nvPr>
        </p:nvSpPr>
        <p:spPr>
          <a:xfrm>
            <a:off x="609441" y="4419600"/>
            <a:ext cx="9141619" cy="1188720"/>
          </a:xfrm>
        </p:spPr>
        <p:txBody>
          <a:bodyPr>
            <a:noAutofit/>
          </a:bodyPr>
          <a:lstStyle>
            <a:lvl1pPr marL="0" indent="0" algn="l">
              <a:spcBef>
                <a:spcPts val="60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C853A8-1CF5-4118-9D6D-C132E8FC53CB}" type="datetimeFigureOut">
              <a:rPr lang="en-US" smtClean="0"/>
              <a:t>15/06/16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E720E-C72B-42F0-AD69-52D60E3C605E}" type="slidenum">
              <a:rPr lang="en-US" smtClean="0"/>
              <a:t>‹#›</a:t>
            </a:fld>
            <a:endParaRPr lang="en-US"/>
          </a:p>
        </p:txBody>
      </p:sp>
      <p:pic>
        <p:nvPicPr>
          <p:cNvPr id="10" name="Picture 9" descr="OnTrac_goldcolor_Jpg.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67584" y="0"/>
            <a:ext cx="2302390" cy="1447800"/>
          </a:xfrm>
          <a:prstGeom prst="rect">
            <a:avLst/>
          </a:prstGeom>
        </p:spPr>
      </p:pic>
      <p:sp>
        <p:nvSpPr>
          <p:cNvPr id="18" name="Rectangle 17"/>
          <p:cNvSpPr/>
          <p:nvPr userDrawn="1"/>
        </p:nvSpPr>
        <p:spPr>
          <a:xfrm>
            <a:off x="9889573" y="986135"/>
            <a:ext cx="1615039" cy="461665"/>
          </a:xfrm>
          <a:prstGeom prst="rect">
            <a:avLst/>
          </a:prstGeom>
        </p:spPr>
        <p:txBody>
          <a:bodyPr wrap="square">
            <a:spAutoFit/>
          </a:bodyPr>
          <a:lstStyle/>
          <a:p>
            <a:r>
              <a:rPr lang="en-US" sz="1200" b="0" dirty="0" smtClean="0">
                <a:latin typeface="Arial"/>
                <a:cs typeface="Arial"/>
              </a:rPr>
              <a:t>An Award </a:t>
            </a:r>
            <a:r>
              <a:rPr lang="en-US" sz="1200" b="0" dirty="0">
                <a:latin typeface="Arial"/>
                <a:cs typeface="Arial"/>
              </a:rPr>
              <a:t>Winning </a:t>
            </a:r>
            <a:r>
              <a:rPr lang="en-US" sz="1200" b="0" dirty="0" smtClean="0">
                <a:latin typeface="Arial"/>
                <a:cs typeface="Arial"/>
              </a:rPr>
              <a:t>Company</a:t>
            </a:r>
            <a:endParaRPr lang="en-US" sz="1200" b="0" dirty="0">
              <a:latin typeface="Arial"/>
              <a:cs typeface="Arial"/>
            </a:endParaRPr>
          </a:p>
        </p:txBody>
      </p:sp>
    </p:spTree>
    <p:extLst>
      <p:ext uri="{BB962C8B-B14F-4D97-AF65-F5344CB8AC3E}">
        <p14:creationId xmlns:p14="http://schemas.microsoft.com/office/powerpoint/2010/main" val="21808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7449" y="3043730"/>
            <a:ext cx="5471437" cy="2137870"/>
          </a:xfrm>
        </p:spPr>
        <p:txBody>
          <a:bodyPr lIns="0" tIns="0" rIns="0" bIns="0" anchor="b" anchorCtr="0">
            <a:noAutofit/>
          </a:bodyPr>
          <a:lstStyle>
            <a:lvl1pPr algn="l">
              <a:defRPr lang="en-US" sz="3001" b="0" kern="1200" smtClean="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n-US" dirty="0" smtClean="0"/>
              <a:t>CLICK TO EDIT</a:t>
            </a:r>
            <a:endParaRPr lang="en-US" dirty="0"/>
          </a:p>
        </p:txBody>
      </p:sp>
      <p:sp>
        <p:nvSpPr>
          <p:cNvPr id="4" name="Date Placeholder 3"/>
          <p:cNvSpPr>
            <a:spLocks noGrp="1"/>
          </p:cNvSpPr>
          <p:nvPr>
            <p:ph type="dt" sz="half" idx="10"/>
          </p:nvPr>
        </p:nvSpPr>
        <p:spPr/>
        <p:txBody>
          <a:bodyPr/>
          <a:lstStyle/>
          <a:p>
            <a:fld id="{9578D6DB-6798-42D2-B9AD-FC6F1C72FC30}" type="datetimeFigureOut">
              <a:rPr lang="en-US" smtClean="0">
                <a:solidFill>
                  <a:prstClr val="black">
                    <a:tint val="75000"/>
                  </a:prstClr>
                </a:solidFill>
                <a:latin typeface="Calibri"/>
              </a:rPr>
              <a:pPr/>
              <a:t>15/06/16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5EDE275-BE14-4364-AEA2-5F5667C0FD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7" name="Content Placeholder 6"/>
          <p:cNvSpPr>
            <a:spLocks noGrp="1"/>
          </p:cNvSpPr>
          <p:nvPr>
            <p:ph sz="quarter" idx="13"/>
          </p:nvPr>
        </p:nvSpPr>
        <p:spPr>
          <a:xfrm>
            <a:off x="614138" y="5357596"/>
            <a:ext cx="5480275" cy="738404"/>
          </a:xfrm>
        </p:spPr>
        <p:txBody>
          <a:bodyPr lIns="0" rIns="0">
            <a:normAutofit/>
          </a:bodyPr>
          <a:lstStyle>
            <a:lvl1pPr marL="0" indent="0">
              <a:buFontTx/>
              <a:buNone/>
              <a:defRPr sz="1350">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63945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latin typeface="Calibri"/>
              </a:rPr>
              <a:pPr/>
              <a:t>15/06/16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1923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3"/>
            <a:ext cx="5383398" cy="4525963"/>
          </a:xfrm>
        </p:spPr>
        <p:txBody>
          <a:bodyPr>
            <a:normAutofit/>
          </a:bodyPr>
          <a:lstStyle>
            <a:lvl1pPr>
              <a:defRPr sz="1350">
                <a:solidFill>
                  <a:schemeClr val="tx1">
                    <a:lumMod val="75000"/>
                    <a:lumOff val="25000"/>
                  </a:schemeClr>
                </a:solidFill>
              </a:defRPr>
            </a:lvl1pPr>
            <a:lvl2pPr>
              <a:defRPr sz="2101"/>
            </a:lvl2pPr>
            <a:lvl3pPr>
              <a:defRPr sz="1800"/>
            </a:lvl3pPr>
            <a:lvl4pPr>
              <a:defRPr sz="1500"/>
            </a:lvl4pPr>
            <a:lvl5pPr>
              <a:defRPr sz="1500"/>
            </a:lvl5pPr>
            <a:lvl6pPr>
              <a:defRPr sz="1800"/>
            </a:lvl6pPr>
            <a:lvl7pPr>
              <a:defRPr sz="1800"/>
            </a:lvl7pPr>
            <a:lvl8pPr>
              <a:defRPr sz="1800"/>
            </a:lvl8pPr>
            <a:lvl9pPr>
              <a:defRPr sz="1800"/>
            </a:lvl9pPr>
          </a:lstStyle>
          <a:p>
            <a:pPr lvl="0"/>
            <a:r>
              <a:rPr lang="en-US" dirty="0" smtClean="0"/>
              <a:t>Click to edit Master text styles</a:t>
            </a:r>
          </a:p>
        </p:txBody>
      </p:sp>
      <p:sp>
        <p:nvSpPr>
          <p:cNvPr id="4" name="Content Placeholder 3"/>
          <p:cNvSpPr>
            <a:spLocks noGrp="1"/>
          </p:cNvSpPr>
          <p:nvPr>
            <p:ph sz="half" idx="2"/>
          </p:nvPr>
        </p:nvSpPr>
        <p:spPr>
          <a:xfrm>
            <a:off x="6195986" y="1600203"/>
            <a:ext cx="5383398" cy="4525963"/>
          </a:xfrm>
        </p:spPr>
        <p:txBody>
          <a:bodyPr>
            <a:normAutofit/>
          </a:bodyPr>
          <a:lstStyle>
            <a:lvl1pPr>
              <a:defRPr sz="1350">
                <a:solidFill>
                  <a:schemeClr val="tx1">
                    <a:lumMod val="75000"/>
                    <a:lumOff val="25000"/>
                  </a:schemeClr>
                </a:solidFill>
              </a:defRPr>
            </a:lvl1pPr>
            <a:lvl2pPr>
              <a:defRPr sz="2101"/>
            </a:lvl2pPr>
            <a:lvl3pPr>
              <a:defRPr sz="1800"/>
            </a:lvl3pPr>
            <a:lvl4pPr>
              <a:defRPr sz="1500"/>
            </a:lvl4pPr>
            <a:lvl5pPr>
              <a:defRPr sz="1500"/>
            </a:lvl5pPr>
            <a:lvl6pPr>
              <a:defRPr sz="1800"/>
            </a:lvl6pPr>
            <a:lvl7pPr>
              <a:defRPr sz="1800"/>
            </a:lvl7pPr>
            <a:lvl8pPr>
              <a:defRPr sz="1800"/>
            </a:lvl8pPr>
            <a:lvl9pPr>
              <a:defRPr sz="18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solidFill>
                  <a:prstClr val="black">
                    <a:tint val="75000"/>
                  </a:prstClr>
                </a:solidFill>
                <a:latin typeface="Calibri"/>
              </a:rPr>
              <a:pPr/>
              <a:t>15/06/16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6E69268-9C8B-4EBF-A9EE-DC5DC2D48DC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5318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701"/>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25404F2-BE9A-4460-8815-8F645183555F}" type="datetimeFigureOut">
              <a:rPr lang="en-US" smtClean="0">
                <a:solidFill>
                  <a:prstClr val="black">
                    <a:tint val="75000"/>
                  </a:prstClr>
                </a:solidFill>
                <a:latin typeface="Calibri"/>
              </a:rPr>
              <a:pPr/>
              <a:t>15/06/16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6E69268-9C8B-4EBF-A9EE-DC5DC2D48DC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2987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solidFill>
                  <a:prstClr val="black">
                    <a:tint val="75000"/>
                  </a:prstClr>
                </a:solidFill>
                <a:latin typeface="Calibri"/>
              </a:rPr>
              <a:pPr/>
              <a:t>15/06/16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6E69268-9C8B-4EBF-A9EE-DC5DC2D48DC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81249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model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7834" y="2870635"/>
            <a:ext cx="5930678" cy="711081"/>
          </a:xfrm>
        </p:spPr>
        <p:txBody>
          <a:bodyPr>
            <a:normAutofit/>
          </a:bodyPr>
          <a:lstStyle>
            <a:lvl1pPr algn="ctr">
              <a:defRPr sz="2701"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smtClean="0"/>
              <a:t>SlideModel.com</a:t>
            </a:r>
            <a:endParaRPr lang="en-US"/>
          </a:p>
        </p:txBody>
      </p:sp>
      <p:sp>
        <p:nvSpPr>
          <p:cNvPr id="3" name="Date Placeholder 2"/>
          <p:cNvSpPr>
            <a:spLocks noGrp="1"/>
          </p:cNvSpPr>
          <p:nvPr>
            <p:ph type="dt" sz="half" idx="10"/>
          </p:nvPr>
        </p:nvSpPr>
        <p:spPr/>
        <p:txBody>
          <a:bodyPr/>
          <a:lstStyle/>
          <a:p>
            <a:fld id="{425404F2-BE9A-4460-8815-8F645183555F}" type="datetimeFigureOut">
              <a:rPr lang="en-US" smtClean="0">
                <a:solidFill>
                  <a:prstClr val="black">
                    <a:tint val="75000"/>
                  </a:prstClr>
                </a:solidFill>
                <a:latin typeface="Calibri"/>
              </a:rPr>
              <a:pPr/>
              <a:t>15/06/16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6E69268-9C8B-4EBF-A9EE-DC5DC2D48DC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89970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25404F2-BE9A-4460-8815-8F645183555F}" type="datetimeFigureOut">
              <a:rPr lang="en-US" smtClean="0">
                <a:solidFill>
                  <a:prstClr val="black">
                    <a:tint val="75000"/>
                  </a:prstClr>
                </a:solidFill>
                <a:latin typeface="Calibri"/>
              </a:rPr>
              <a:pPr/>
              <a:t>15/06/16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6E69268-9C8B-4EBF-A9EE-DC5DC2D48DC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2987430"/>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theme" Target="../theme/theme2.xml"/><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304800"/>
            <a:ext cx="10969943" cy="762000"/>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441" y="1295401"/>
            <a:ext cx="10969943" cy="48006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10157354" y="6478524"/>
            <a:ext cx="812588" cy="219456"/>
          </a:xfrm>
          <a:prstGeom prst="rect">
            <a:avLst/>
          </a:prstGeom>
        </p:spPr>
        <p:txBody>
          <a:bodyPr vert="horz" wrap="none" lIns="0" tIns="0" rIns="0" bIns="0" rtlCol="0" anchor="b" anchorCtr="0"/>
          <a:lstStyle>
            <a:lvl1pPr algn="l">
              <a:defRPr sz="700">
                <a:solidFill>
                  <a:schemeClr val="bg2">
                    <a:lumMod val="75000"/>
                  </a:schemeClr>
                </a:solidFill>
                <a:latin typeface="Helvetica Neue"/>
              </a:defRPr>
            </a:lvl1pPr>
          </a:lstStyle>
          <a:p>
            <a:fld id="{80C853A8-1CF5-4118-9D6D-C132E8FC53CB}" type="datetimeFigureOut">
              <a:rPr lang="en-US" smtClean="0"/>
              <a:pPr/>
              <a:t>15/06/16</a:t>
            </a:fld>
            <a:endParaRPr lang="en-US" dirty="0"/>
          </a:p>
        </p:txBody>
      </p:sp>
      <p:sp>
        <p:nvSpPr>
          <p:cNvPr id="5" name="Footer Placeholder 4"/>
          <p:cNvSpPr>
            <a:spLocks noGrp="1"/>
          </p:cNvSpPr>
          <p:nvPr>
            <p:ph type="ftr" sz="quarter" idx="3"/>
          </p:nvPr>
        </p:nvSpPr>
        <p:spPr>
          <a:xfrm>
            <a:off x="7211723" y="6478524"/>
            <a:ext cx="2844059" cy="219456"/>
          </a:xfrm>
          <a:prstGeom prst="rect">
            <a:avLst/>
          </a:prstGeom>
        </p:spPr>
        <p:txBody>
          <a:bodyPr vert="horz" wrap="none" lIns="0" tIns="0" rIns="0" bIns="0" rtlCol="0" anchor="b" anchorCtr="0"/>
          <a:lstStyle>
            <a:lvl1pPr algn="l">
              <a:defRPr sz="700">
                <a:solidFill>
                  <a:schemeClr val="bg2">
                    <a:lumMod val="75000"/>
                  </a:schemeClr>
                </a:solidFill>
                <a:latin typeface="Helvetica Neue"/>
              </a:defRPr>
            </a:lvl1pPr>
          </a:lstStyle>
          <a:p>
            <a:endParaRPr lang="en-US" dirty="0"/>
          </a:p>
        </p:txBody>
      </p:sp>
      <p:sp>
        <p:nvSpPr>
          <p:cNvPr id="6" name="Slide Number Placeholder 5"/>
          <p:cNvSpPr>
            <a:spLocks noGrp="1"/>
          </p:cNvSpPr>
          <p:nvPr>
            <p:ph type="sldNum" sz="quarter" idx="4"/>
          </p:nvPr>
        </p:nvSpPr>
        <p:spPr>
          <a:xfrm>
            <a:off x="211612" y="6478524"/>
            <a:ext cx="304721" cy="219456"/>
          </a:xfrm>
          <a:prstGeom prst="rect">
            <a:avLst/>
          </a:prstGeom>
        </p:spPr>
        <p:txBody>
          <a:bodyPr vert="horz" wrap="none" lIns="0" tIns="0" rIns="0" bIns="0" rtlCol="0" anchor="b" anchorCtr="0"/>
          <a:lstStyle>
            <a:lvl1pPr algn="r">
              <a:defRPr sz="700">
                <a:solidFill>
                  <a:schemeClr val="bg2">
                    <a:lumMod val="75000"/>
                  </a:schemeClr>
                </a:solidFill>
                <a:latin typeface="Helvetica Neue"/>
              </a:defRPr>
            </a:lvl1pPr>
          </a:lstStyle>
          <a:p>
            <a:fld id="{00DE720E-C72B-42F0-AD69-52D60E3C605E}" type="slidenum">
              <a:rPr lang="en-US" smtClean="0"/>
              <a:pPr/>
              <a:t>‹#›</a:t>
            </a:fld>
            <a:endParaRPr lang="en-US" dirty="0"/>
          </a:p>
        </p:txBody>
      </p:sp>
      <p:sp>
        <p:nvSpPr>
          <p:cNvPr id="12" name="Slide Number Placeholder 5"/>
          <p:cNvSpPr txBox="1">
            <a:spLocks/>
          </p:cNvSpPr>
          <p:nvPr/>
        </p:nvSpPr>
        <p:spPr>
          <a:xfrm>
            <a:off x="10705769" y="0"/>
            <a:ext cx="1483056" cy="851848"/>
          </a:xfrm>
          <a:prstGeom prst="rect">
            <a:avLst/>
          </a:prstGeom>
        </p:spPr>
        <p:txBody>
          <a:bodyPr vert="horz" lIns="91440" tIns="45720" rIns="91440" bIns="45720" rtlCol="0" anchor="ctr"/>
          <a:lstStyle>
            <a:defPPr>
              <a:defRPr lang="en-US"/>
            </a:defPPr>
            <a:lvl1pPr marL="0" algn="r" defTabSz="914400" rtl="0" eaLnBrk="1" latinLnBrk="0" hangingPunct="1">
              <a:defRPr sz="8200" kern="1200">
                <a:gradFill>
                  <a:gsLst>
                    <a:gs pos="0">
                      <a:schemeClr val="tx1">
                        <a:alpha val="10000"/>
                      </a:schemeClr>
                    </a:gs>
                    <a:gs pos="100000">
                      <a:schemeClr val="tx1">
                        <a:alpha val="10000"/>
                      </a:schemeClr>
                    </a:gs>
                  </a:gsLst>
                  <a:lin ang="5400000" scaled="0"/>
                </a:gradFill>
                <a:latin typeface="Impact"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D2C864-9362-43C7-A136-D9C41D93A96D}" type="slidenum">
              <a:rPr lang="en-US" smtClean="0"/>
              <a:pPr/>
              <a:t>‹#›</a:t>
            </a:fld>
            <a:endParaRPr lang="en-US" dirty="0"/>
          </a:p>
        </p:txBody>
      </p:sp>
    </p:spTree>
    <p:extLst>
      <p:ext uri="{BB962C8B-B14F-4D97-AF65-F5344CB8AC3E}">
        <p14:creationId xmlns:p14="http://schemas.microsoft.com/office/powerpoint/2010/main" val="865477330"/>
      </p:ext>
    </p:extLst>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2800" b="1" kern="1200">
          <a:solidFill>
            <a:schemeClr val="tx1"/>
          </a:solidFill>
          <a:latin typeface="Arial"/>
          <a:ea typeface="+mj-ea"/>
          <a:cs typeface="Arial"/>
        </a:defRPr>
      </a:lvl1pPr>
    </p:titleStyle>
    <p:bodyStyle>
      <a:lvl1pPr marL="182880" indent="-182880" algn="l" defTabSz="914400" rtl="0" eaLnBrk="1" latinLnBrk="0" hangingPunct="1">
        <a:lnSpc>
          <a:spcPct val="90000"/>
        </a:lnSpc>
        <a:spcBef>
          <a:spcPts val="1200"/>
        </a:spcBef>
        <a:buFont typeface="HP Simplified" panose="020B0604020204020204" pitchFamily="34" charset="0"/>
        <a:buChar char="•"/>
        <a:defRPr sz="1800" kern="1200">
          <a:solidFill>
            <a:schemeClr val="tx1"/>
          </a:solidFill>
          <a:latin typeface="Arial"/>
          <a:ea typeface="+mn-ea"/>
          <a:cs typeface="Arial"/>
        </a:defRPr>
      </a:lvl1pPr>
      <a:lvl2pPr marL="411480" indent="-182880" algn="l" defTabSz="914400" rtl="0" eaLnBrk="1" latinLnBrk="0" hangingPunct="1">
        <a:lnSpc>
          <a:spcPct val="90000"/>
        </a:lnSpc>
        <a:spcBef>
          <a:spcPts val="800"/>
        </a:spcBef>
        <a:buSzPct val="80000"/>
        <a:buFont typeface="HP Simplified" panose="020B0604020204020204" pitchFamily="34" charset="0"/>
        <a:buChar char="–"/>
        <a:defRPr sz="1600" kern="1200">
          <a:solidFill>
            <a:schemeClr val="tx1"/>
          </a:solidFill>
          <a:latin typeface="Arial"/>
          <a:ea typeface="+mn-ea"/>
          <a:cs typeface="Arial"/>
        </a:defRPr>
      </a:lvl2pPr>
      <a:lvl3pPr marL="548640" indent="-137160" algn="l" defTabSz="914400" rtl="0" eaLnBrk="1" latinLnBrk="0" hangingPunct="1">
        <a:lnSpc>
          <a:spcPct val="90000"/>
        </a:lnSpc>
        <a:spcBef>
          <a:spcPts val="600"/>
        </a:spcBef>
        <a:buFont typeface="HP Simplified" panose="020B0604020204020204" pitchFamily="34" charset="0"/>
        <a:buChar char="•"/>
        <a:defRPr sz="1400" kern="1200">
          <a:solidFill>
            <a:schemeClr val="tx1"/>
          </a:solidFill>
          <a:latin typeface="Arial"/>
          <a:ea typeface="+mn-ea"/>
          <a:cs typeface="Arial"/>
        </a:defRPr>
      </a:lvl3pPr>
      <a:lvl4pPr marL="73152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Arial"/>
          <a:ea typeface="+mn-ea"/>
          <a:cs typeface="Arial"/>
        </a:defRPr>
      </a:lvl4pPr>
      <a:lvl5pPr marL="8686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Arial"/>
          <a:ea typeface="+mn-ea"/>
          <a:cs typeface="Arial"/>
        </a:defRPr>
      </a:lvl5pPr>
      <a:lvl6pPr marL="105156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41"/>
            <a:ext cx="10969943" cy="711081"/>
          </a:xfrm>
          <a:prstGeom prst="rect">
            <a:avLst/>
          </a:prstGeom>
        </p:spPr>
        <p:txBody>
          <a:bodyPr vert="horz" lIns="0" tIns="60949" rIns="0" bIns="60949"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441" y="1138426"/>
            <a:ext cx="10969943" cy="4987739"/>
          </a:xfrm>
          <a:prstGeom prst="rect">
            <a:avLst/>
          </a:prstGeom>
        </p:spPr>
        <p:txBody>
          <a:bodyPr vert="horz" lIns="0" tIns="60949" rIns="0" bIns="60949" rtlCol="0">
            <a:normAutofit/>
          </a:bodyPr>
          <a:lstStyle/>
          <a:p>
            <a:pPr lvl="0"/>
            <a:r>
              <a:rPr lang="en-US" dirty="0" smtClean="0"/>
              <a:t>Click to edit Master text styles</a:t>
            </a:r>
          </a:p>
        </p:txBody>
      </p:sp>
      <p:sp>
        <p:nvSpPr>
          <p:cNvPr id="4" name="Date Placeholder 3"/>
          <p:cNvSpPr>
            <a:spLocks noGrp="1"/>
          </p:cNvSpPr>
          <p:nvPr>
            <p:ph type="dt" sz="half" idx="2"/>
          </p:nvPr>
        </p:nvSpPr>
        <p:spPr>
          <a:xfrm>
            <a:off x="609441" y="6356353"/>
            <a:ext cx="2844059" cy="365125"/>
          </a:xfrm>
          <a:prstGeom prst="rect">
            <a:avLst/>
          </a:prstGeom>
        </p:spPr>
        <p:txBody>
          <a:bodyPr vert="horz" lIns="121899" tIns="60949" rIns="121899" bIns="60949" rtlCol="0" anchor="ctr"/>
          <a:lstStyle>
            <a:lvl1pPr algn="l">
              <a:defRPr sz="1200">
                <a:solidFill>
                  <a:schemeClr val="tx1">
                    <a:tint val="75000"/>
                  </a:schemeClr>
                </a:solidFill>
              </a:defRPr>
            </a:lvl1pPr>
          </a:lstStyle>
          <a:p>
            <a:pPr defTabSz="1218987"/>
            <a:fld id="{425404F2-BE9A-4460-8815-8F645183555F}" type="datetimeFigureOut">
              <a:rPr lang="en-US" smtClean="0">
                <a:solidFill>
                  <a:prstClr val="black">
                    <a:tint val="75000"/>
                  </a:prstClr>
                </a:solidFill>
                <a:latin typeface="Calibri"/>
              </a:rPr>
              <a:pPr defTabSz="1218987"/>
              <a:t>15/06/16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4164515" y="6356353"/>
            <a:ext cx="3859795" cy="365125"/>
          </a:xfrm>
          <a:prstGeom prst="rect">
            <a:avLst/>
          </a:prstGeom>
        </p:spPr>
        <p:txBody>
          <a:bodyPr vert="horz" lIns="121899" tIns="60949" rIns="121899" bIns="60949" rtlCol="0" anchor="ctr"/>
          <a:lstStyle>
            <a:lvl1pPr algn="ctr">
              <a:defRPr sz="1200">
                <a:solidFill>
                  <a:schemeClr val="tx1">
                    <a:tint val="75000"/>
                  </a:schemeClr>
                </a:solidFill>
              </a:defRPr>
            </a:lvl1pPr>
          </a:lstStyle>
          <a:p>
            <a:pPr defTabSz="1218987"/>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735326" y="6356353"/>
            <a:ext cx="2844059" cy="365125"/>
          </a:xfrm>
          <a:prstGeom prst="rect">
            <a:avLst/>
          </a:prstGeom>
        </p:spPr>
        <p:txBody>
          <a:bodyPr vert="horz" lIns="121899" tIns="60949" rIns="121899" bIns="60949" rtlCol="0" anchor="ctr"/>
          <a:lstStyle>
            <a:lvl1pPr algn="r">
              <a:defRPr sz="1200">
                <a:solidFill>
                  <a:schemeClr val="tx1">
                    <a:tint val="75000"/>
                  </a:schemeClr>
                </a:solidFill>
              </a:defRPr>
            </a:lvl1pPr>
          </a:lstStyle>
          <a:p>
            <a:pPr defTabSz="1218987"/>
            <a:fld id="{96E69268-9C8B-4EBF-A9EE-DC5DC2D48DC3}" type="slidenum">
              <a:rPr lang="en-US" smtClean="0">
                <a:solidFill>
                  <a:prstClr val="black">
                    <a:tint val="75000"/>
                  </a:prstClr>
                </a:solidFill>
                <a:latin typeface="Calibri"/>
              </a:rPr>
              <a:pPr defTabSz="1218987"/>
              <a:t>‹#›</a:t>
            </a:fld>
            <a:endParaRPr lang="en-US">
              <a:solidFill>
                <a:prstClr val="black">
                  <a:tint val="75000"/>
                </a:prstClr>
              </a:solidFill>
              <a:latin typeface="Calibri"/>
            </a:endParaRPr>
          </a:p>
        </p:txBody>
      </p:sp>
      <p:sp>
        <p:nvSpPr>
          <p:cNvPr id="8" name="Slide Number Placeholder 5"/>
          <p:cNvSpPr txBox="1">
            <a:spLocks/>
          </p:cNvSpPr>
          <p:nvPr userDrawn="1"/>
        </p:nvSpPr>
        <p:spPr>
          <a:xfrm>
            <a:off x="10705769" y="0"/>
            <a:ext cx="1483056" cy="851848"/>
          </a:xfrm>
          <a:prstGeom prst="rect">
            <a:avLst/>
          </a:prstGeom>
        </p:spPr>
        <p:txBody>
          <a:bodyPr vert="horz" lIns="91440" tIns="45720" rIns="91440" bIns="45720" rtlCol="0" anchor="ctr"/>
          <a:lstStyle>
            <a:defPPr>
              <a:defRPr lang="en-US"/>
            </a:defPPr>
            <a:lvl1pPr marL="0" algn="r" defTabSz="914400" rtl="0" eaLnBrk="1" latinLnBrk="0" hangingPunct="1">
              <a:defRPr sz="8200" kern="1200">
                <a:gradFill>
                  <a:gsLst>
                    <a:gs pos="0">
                      <a:schemeClr val="tx1">
                        <a:alpha val="10000"/>
                      </a:schemeClr>
                    </a:gs>
                    <a:gs pos="100000">
                      <a:schemeClr val="tx1">
                        <a:alpha val="10000"/>
                      </a:schemeClr>
                    </a:gs>
                  </a:gsLst>
                  <a:lin ang="5400000" scaled="0"/>
                </a:gradFill>
                <a:latin typeface="Impact"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D2C864-9362-43C7-A136-D9C41D93A96D}" type="slidenum">
              <a:rPr lang="en-US" smtClean="0"/>
              <a:pPr/>
              <a:t>‹#›</a:t>
            </a:fld>
            <a:endParaRPr lang="en-US" dirty="0"/>
          </a:p>
        </p:txBody>
      </p:sp>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txStyles>
    <p:titleStyle>
      <a:lvl1pPr algn="l" defTabSz="914484" rtl="0" eaLnBrk="1" latinLnBrk="0" hangingPunct="1">
        <a:spcBef>
          <a:spcPct val="0"/>
        </a:spcBef>
        <a:buNone/>
        <a:defRPr sz="2701" kern="1200">
          <a:solidFill>
            <a:schemeClr val="tx1">
              <a:lumMod val="75000"/>
              <a:lumOff val="25000"/>
            </a:schemeClr>
          </a:solidFill>
          <a:latin typeface="+mj-lt"/>
          <a:ea typeface="+mj-ea"/>
          <a:cs typeface="Arial" panose="020B0604020202020204" pitchFamily="34" charset="0"/>
        </a:defRPr>
      </a:lvl1pPr>
    </p:titleStyle>
    <p:bodyStyle>
      <a:lvl1pPr marL="0" indent="0" algn="l" defTabSz="914484" rtl="0" eaLnBrk="1" latinLnBrk="0" hangingPunct="1">
        <a:spcBef>
          <a:spcPct val="20000"/>
        </a:spcBef>
        <a:buFontTx/>
        <a:buNone/>
        <a:defRPr sz="135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42" indent="0" algn="l" defTabSz="914484" rtl="0" eaLnBrk="1" latinLnBrk="0" hangingPunct="1">
        <a:spcBef>
          <a:spcPct val="20000"/>
        </a:spcBef>
        <a:buFontTx/>
        <a:buNone/>
        <a:defRPr sz="1350" kern="1200">
          <a:solidFill>
            <a:schemeClr val="tx1"/>
          </a:solidFill>
          <a:latin typeface="Arial" panose="020B0604020202020204" pitchFamily="34" charset="0"/>
          <a:ea typeface="+mn-ea"/>
          <a:cs typeface="Arial" panose="020B0604020202020204" pitchFamily="34" charset="0"/>
        </a:defRPr>
      </a:lvl2pPr>
      <a:lvl3pPr marL="914483" indent="0" algn="l" defTabSz="914484" rtl="0" eaLnBrk="1" latinLnBrk="0" hangingPunct="1">
        <a:spcBef>
          <a:spcPct val="20000"/>
        </a:spcBef>
        <a:buFontTx/>
        <a:buNone/>
        <a:defRPr sz="1350" kern="1200">
          <a:solidFill>
            <a:schemeClr val="tx1"/>
          </a:solidFill>
          <a:latin typeface="Arial" panose="020B0604020202020204" pitchFamily="34" charset="0"/>
          <a:ea typeface="+mn-ea"/>
          <a:cs typeface="Arial" panose="020B0604020202020204" pitchFamily="34" charset="0"/>
        </a:defRPr>
      </a:lvl3pPr>
      <a:lvl4pPr marL="1371726" indent="0" algn="l" defTabSz="914484" rtl="0" eaLnBrk="1" latinLnBrk="0" hangingPunct="1">
        <a:spcBef>
          <a:spcPct val="20000"/>
        </a:spcBef>
        <a:buFontTx/>
        <a:buNone/>
        <a:defRPr sz="1350" kern="1200">
          <a:solidFill>
            <a:schemeClr val="tx1"/>
          </a:solidFill>
          <a:latin typeface="Arial" panose="020B0604020202020204" pitchFamily="34" charset="0"/>
          <a:ea typeface="+mn-ea"/>
          <a:cs typeface="Arial" panose="020B0604020202020204" pitchFamily="34" charset="0"/>
        </a:defRPr>
      </a:lvl4pPr>
      <a:lvl5pPr marL="1828967" indent="0" algn="l" defTabSz="914484" rtl="0" eaLnBrk="1" latinLnBrk="0" hangingPunct="1">
        <a:spcBef>
          <a:spcPct val="20000"/>
        </a:spcBef>
        <a:buFontTx/>
        <a:buNone/>
        <a:defRPr sz="1350" kern="1200">
          <a:solidFill>
            <a:schemeClr val="tx1"/>
          </a:solidFill>
          <a:latin typeface="Arial" panose="020B0604020202020204" pitchFamily="34" charset="0"/>
          <a:ea typeface="+mn-ea"/>
          <a:cs typeface="Arial" panose="020B0604020202020204" pitchFamily="34" charset="0"/>
        </a:defRPr>
      </a:lvl5pPr>
      <a:lvl6pPr marL="2514830" indent="-228621" algn="l" defTabSz="914484" rtl="0" eaLnBrk="1" latinLnBrk="0" hangingPunct="1">
        <a:spcBef>
          <a:spcPct val="20000"/>
        </a:spcBef>
        <a:buFont typeface="Arial" pitchFamily="34" charset="0"/>
        <a:buChar char="•"/>
        <a:defRPr sz="2026" kern="1200">
          <a:solidFill>
            <a:schemeClr val="tx1"/>
          </a:solidFill>
          <a:latin typeface="+mn-lt"/>
          <a:ea typeface="+mn-ea"/>
          <a:cs typeface="+mn-cs"/>
        </a:defRPr>
      </a:lvl6pPr>
      <a:lvl7pPr marL="2972073" indent="-228621" algn="l" defTabSz="914484" rtl="0" eaLnBrk="1" latinLnBrk="0" hangingPunct="1">
        <a:spcBef>
          <a:spcPct val="20000"/>
        </a:spcBef>
        <a:buFont typeface="Arial" pitchFamily="34" charset="0"/>
        <a:buChar char="•"/>
        <a:defRPr sz="2026"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26"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26" kern="1200">
          <a:solidFill>
            <a:schemeClr val="tx1"/>
          </a:solidFill>
          <a:latin typeface="+mn-lt"/>
          <a:ea typeface="+mn-ea"/>
          <a:cs typeface="+mn-cs"/>
        </a:defRPr>
      </a:lvl9pPr>
    </p:bodyStyle>
    <p:otherStyle>
      <a:defPPr>
        <a:defRPr lang="en-US"/>
      </a:defPPr>
      <a:lvl1pPr marL="0" algn="l" defTabSz="914484" rtl="0" eaLnBrk="1" latinLnBrk="0" hangingPunct="1">
        <a:defRPr sz="1800" kern="1200">
          <a:solidFill>
            <a:schemeClr val="tx1"/>
          </a:solidFill>
          <a:latin typeface="+mn-lt"/>
          <a:ea typeface="+mn-ea"/>
          <a:cs typeface="+mn-cs"/>
        </a:defRPr>
      </a:lvl1pPr>
      <a:lvl2pPr marL="457242" algn="l" defTabSz="914484" rtl="0" eaLnBrk="1" latinLnBrk="0" hangingPunct="1">
        <a:defRPr sz="1800" kern="1200">
          <a:solidFill>
            <a:schemeClr val="tx1"/>
          </a:solidFill>
          <a:latin typeface="+mn-lt"/>
          <a:ea typeface="+mn-ea"/>
          <a:cs typeface="+mn-cs"/>
        </a:defRPr>
      </a:lvl2pPr>
      <a:lvl3pPr marL="914484" algn="l" defTabSz="914484" rtl="0" eaLnBrk="1" latinLnBrk="0" hangingPunct="1">
        <a:defRPr sz="1800" kern="1200">
          <a:solidFill>
            <a:schemeClr val="tx1"/>
          </a:solidFill>
          <a:latin typeface="+mn-lt"/>
          <a:ea typeface="+mn-ea"/>
          <a:cs typeface="+mn-cs"/>
        </a:defRPr>
      </a:lvl3pPr>
      <a:lvl4pPr marL="1371726" algn="l" defTabSz="914484" rtl="0" eaLnBrk="1" latinLnBrk="0" hangingPunct="1">
        <a:defRPr sz="1800" kern="1200">
          <a:solidFill>
            <a:schemeClr val="tx1"/>
          </a:solidFill>
          <a:latin typeface="+mn-lt"/>
          <a:ea typeface="+mn-ea"/>
          <a:cs typeface="+mn-cs"/>
        </a:defRPr>
      </a:lvl4pPr>
      <a:lvl5pPr marL="1828967" algn="l" defTabSz="914484" rtl="0" eaLnBrk="1" latinLnBrk="0" hangingPunct="1">
        <a:defRPr sz="1800" kern="1200">
          <a:solidFill>
            <a:schemeClr val="tx1"/>
          </a:solidFill>
          <a:latin typeface="+mn-lt"/>
          <a:ea typeface="+mn-ea"/>
          <a:cs typeface="+mn-cs"/>
        </a:defRPr>
      </a:lvl5pPr>
      <a:lvl6pPr marL="2286210" algn="l" defTabSz="914484" rtl="0" eaLnBrk="1" latinLnBrk="0" hangingPunct="1">
        <a:defRPr sz="1800" kern="1200">
          <a:solidFill>
            <a:schemeClr val="tx1"/>
          </a:solidFill>
          <a:latin typeface="+mn-lt"/>
          <a:ea typeface="+mn-ea"/>
          <a:cs typeface="+mn-cs"/>
        </a:defRPr>
      </a:lvl6pPr>
      <a:lvl7pPr marL="2743451" algn="l" defTabSz="914484" rtl="0" eaLnBrk="1" latinLnBrk="0" hangingPunct="1">
        <a:defRPr sz="1800" kern="1200">
          <a:solidFill>
            <a:schemeClr val="tx1"/>
          </a:solidFill>
          <a:latin typeface="+mn-lt"/>
          <a:ea typeface="+mn-ea"/>
          <a:cs typeface="+mn-cs"/>
        </a:defRPr>
      </a:lvl7pPr>
      <a:lvl8pPr marL="3200693" algn="l" defTabSz="914484" rtl="0" eaLnBrk="1" latinLnBrk="0" hangingPunct="1">
        <a:defRPr sz="1800" kern="1200">
          <a:solidFill>
            <a:schemeClr val="tx1"/>
          </a:solidFill>
          <a:latin typeface="+mn-lt"/>
          <a:ea typeface="+mn-ea"/>
          <a:cs typeface="+mn-cs"/>
        </a:defRPr>
      </a:lvl8pPr>
      <a:lvl9pPr marL="3657935" algn="l" defTabSz="91448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711081"/>
          </a:xfrm>
          <a:prstGeom prst="rect">
            <a:avLst/>
          </a:prstGeom>
        </p:spPr>
        <p:txBody>
          <a:bodyPr vert="horz" lIns="0" tIns="60949" rIns="0" bIns="60949"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441" y="1138425"/>
            <a:ext cx="10969943" cy="4987739"/>
          </a:xfrm>
          <a:prstGeom prst="rect">
            <a:avLst/>
          </a:prstGeom>
        </p:spPr>
        <p:txBody>
          <a:bodyPr vert="horz" lIns="0" tIns="60949" rIns="0" bIns="60949" rtlCol="0">
            <a:normAutofit/>
          </a:bodyPr>
          <a:lstStyle/>
          <a:p>
            <a:pPr lvl="0"/>
            <a:r>
              <a:rPr lang="en-US" dirty="0" smtClean="0"/>
              <a:t>Click to edit Master text styles</a:t>
            </a:r>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pPr defTabSz="1218987"/>
            <a:fld id="{425404F2-BE9A-4460-8815-8F645183555F}" type="datetimeFigureOut">
              <a:rPr lang="en-US" smtClean="0">
                <a:solidFill>
                  <a:prstClr val="black">
                    <a:tint val="75000"/>
                  </a:prstClr>
                </a:solidFill>
                <a:latin typeface="Calibri"/>
              </a:rPr>
              <a:pPr defTabSz="1218987"/>
              <a:t>15/06/16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pPr defTabSz="1218987"/>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pPr defTabSz="1218987"/>
            <a:fld id="{96E69268-9C8B-4EBF-A9EE-DC5DC2D48DC3}" type="slidenum">
              <a:rPr lang="en-US" smtClean="0">
                <a:solidFill>
                  <a:prstClr val="black">
                    <a:tint val="75000"/>
                  </a:prstClr>
                </a:solidFill>
                <a:latin typeface="Calibri"/>
              </a:rPr>
              <a:pPr defTabSz="1218987"/>
              <a:t>‹#›</a:t>
            </a:fld>
            <a:endParaRPr lang="en-US">
              <a:solidFill>
                <a:prstClr val="black">
                  <a:tint val="75000"/>
                </a:prstClr>
              </a:solidFill>
              <a:latin typeface="Calibri"/>
            </a:endParaRPr>
          </a:p>
        </p:txBody>
      </p:sp>
      <p:sp>
        <p:nvSpPr>
          <p:cNvPr id="7" name="Slide Number Placeholder 5"/>
          <p:cNvSpPr txBox="1">
            <a:spLocks/>
          </p:cNvSpPr>
          <p:nvPr userDrawn="1"/>
        </p:nvSpPr>
        <p:spPr>
          <a:xfrm>
            <a:off x="10705769" y="0"/>
            <a:ext cx="1483056" cy="851848"/>
          </a:xfrm>
          <a:prstGeom prst="rect">
            <a:avLst/>
          </a:prstGeom>
        </p:spPr>
        <p:txBody>
          <a:bodyPr vert="horz" lIns="91440" tIns="45720" rIns="91440" bIns="45720" rtlCol="0" anchor="ctr"/>
          <a:lstStyle>
            <a:defPPr>
              <a:defRPr lang="en-US"/>
            </a:defPPr>
            <a:lvl1pPr marL="0" algn="r" defTabSz="914400" rtl="0" eaLnBrk="1" latinLnBrk="0" hangingPunct="1">
              <a:defRPr sz="8200" kern="1200">
                <a:gradFill>
                  <a:gsLst>
                    <a:gs pos="0">
                      <a:schemeClr val="tx1">
                        <a:alpha val="10000"/>
                      </a:schemeClr>
                    </a:gs>
                    <a:gs pos="100000">
                      <a:schemeClr val="tx1">
                        <a:alpha val="10000"/>
                      </a:schemeClr>
                    </a:gs>
                  </a:gsLst>
                  <a:lin ang="5400000" scaled="0"/>
                </a:gradFill>
                <a:latin typeface="Impact"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D2C864-9362-43C7-A136-D9C41D93A96D}" type="slidenum">
              <a:rPr lang="en-US" smtClean="0"/>
              <a:pPr/>
              <a:t>‹#›</a:t>
            </a:fld>
            <a:endParaRPr lang="en-US" dirty="0"/>
          </a:p>
        </p:txBody>
      </p:sp>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1218987" rtl="0" eaLnBrk="1" latinLnBrk="0" hangingPunct="1">
        <a:spcBef>
          <a:spcPct val="0"/>
        </a:spcBef>
        <a:buNone/>
        <a:defRPr sz="3600" kern="1200">
          <a:solidFill>
            <a:schemeClr val="tx1">
              <a:lumMod val="75000"/>
              <a:lumOff val="25000"/>
            </a:schemeClr>
          </a:solidFill>
          <a:latin typeface="+mj-lt"/>
          <a:ea typeface="+mj-ea"/>
          <a:cs typeface="Arial" panose="020B0604020202020204" pitchFamily="34" charset="0"/>
        </a:defRPr>
      </a:lvl1pPr>
    </p:titleStyle>
    <p:bodyStyle>
      <a:lvl1pPr marL="0" indent="0" algn="l" defTabSz="1218987" rtl="0" eaLnBrk="1" latinLnBrk="0" hangingPunct="1">
        <a:spcBef>
          <a:spcPct val="20000"/>
        </a:spcBef>
        <a:buFontTx/>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09494"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2pPr>
      <a:lvl3pPr marL="1218986"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3pPr>
      <a:lvl4pPr marL="1828480"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4pPr>
      <a:lvl5pPr marL="2437973"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eg"/><Relationship Id="rId6" Type="http://schemas.microsoft.com/office/2007/relationships/hdphoto" Target="../media/hdphoto1.wdp"/><Relationship Id="rId7"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jpeg"/><Relationship Id="rId8" Type="http://schemas.microsoft.com/office/2007/relationships/hdphoto" Target="../media/hdphoto2.wdp"/><Relationship Id="rId1" Type="http://schemas.openxmlformats.org/officeDocument/2006/relationships/slideLayout" Target="../slideLayouts/slideLayout5.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8012" y="2362200"/>
            <a:ext cx="8456771" cy="914400"/>
          </a:xfrm>
        </p:spPr>
        <p:txBody>
          <a:bodyPr anchor="t"/>
          <a:lstStyle/>
          <a:p>
            <a:pPr>
              <a:lnSpc>
                <a:spcPct val="120000"/>
              </a:lnSpc>
            </a:pPr>
            <a:r>
              <a:rPr lang="en-US" b="0" dirty="0" smtClean="0">
                <a:solidFill>
                  <a:schemeClr val="tx1">
                    <a:lumMod val="75000"/>
                    <a:lumOff val="25000"/>
                  </a:schemeClr>
                </a:solidFill>
              </a:rPr>
              <a:t>OnTrac Training Programs</a:t>
            </a:r>
            <a:endParaRPr lang="en-US" sz="1600" b="0" dirty="0">
              <a:solidFill>
                <a:schemeClr val="tx1">
                  <a:lumMod val="75000"/>
                  <a:lumOff val="25000"/>
                </a:schemeClr>
              </a:solidFill>
            </a:endParaRPr>
          </a:p>
        </p:txBody>
      </p:sp>
      <p:pic>
        <p:nvPicPr>
          <p:cNvPr id="4" name="Picture 3" descr="Award3-Spor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047412" y="1600200"/>
            <a:ext cx="352265" cy="688204"/>
          </a:xfrm>
          <a:prstGeom prst="rect">
            <a:avLst/>
          </a:prstGeom>
          <a:ln>
            <a:noFill/>
          </a:ln>
          <a:effectLst>
            <a:outerShdw blurRad="292100" dist="139700" dir="2700000" algn="tl" rotWithShape="0">
              <a:srgbClr val="333333">
                <a:alpha val="65000"/>
              </a:srgbClr>
            </a:outerShdw>
          </a:effectLst>
        </p:spPr>
      </p:pic>
      <p:pic>
        <p:nvPicPr>
          <p:cNvPr id="5" name="Picture 4" descr="MumbaiAwar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514012" y="1600200"/>
            <a:ext cx="359642" cy="688204"/>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Lst>
          </a:blip>
          <a:stretch>
            <a:fillRect/>
          </a:stretch>
        </p:blipFill>
        <p:spPr>
          <a:xfrm flipH="1">
            <a:off x="11580812" y="1600200"/>
            <a:ext cx="535121" cy="688204"/>
          </a:xfrm>
          <a:prstGeom prst="rect">
            <a:avLst/>
          </a:prstGeom>
          <a:ln>
            <a:noFill/>
          </a:ln>
          <a:effectLst>
            <a:outerShdw blurRad="292100" dist="139700" dir="2700000" algn="tl" rotWithShape="0">
              <a:srgbClr val="333333">
                <a:alpha val="65000"/>
              </a:srgbClr>
            </a:outerShdw>
          </a:effectLst>
        </p:spPr>
      </p:pic>
      <p:pic>
        <p:nvPicPr>
          <p:cNvPr id="7" name="Picture 6" descr="unnamed-3.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9980612" y="1600200"/>
            <a:ext cx="341673" cy="686594"/>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608012" y="3505200"/>
            <a:ext cx="6092825" cy="1454757"/>
          </a:xfrm>
          <a:prstGeom prst="rect">
            <a:avLst/>
          </a:prstGeom>
        </p:spPr>
        <p:txBody>
          <a:bodyPr>
            <a:spAutoFit/>
          </a:bodyPr>
          <a:lstStyle/>
          <a:p>
            <a:pPr>
              <a:lnSpc>
                <a:spcPct val="140000"/>
              </a:lnSpc>
            </a:pPr>
            <a:r>
              <a:rPr lang="en-US" sz="1600" dirty="0">
                <a:solidFill>
                  <a:schemeClr val="tx1">
                    <a:lumMod val="75000"/>
                    <a:lumOff val="25000"/>
                  </a:schemeClr>
                </a:solidFill>
              </a:rPr>
              <a:t>Leadership and People Development</a:t>
            </a:r>
            <a:br>
              <a:rPr lang="en-US" sz="1600" dirty="0">
                <a:solidFill>
                  <a:schemeClr val="tx1">
                    <a:lumMod val="75000"/>
                    <a:lumOff val="25000"/>
                  </a:schemeClr>
                </a:solidFill>
              </a:rPr>
            </a:br>
            <a:r>
              <a:rPr lang="en-US" sz="1600" dirty="0">
                <a:solidFill>
                  <a:schemeClr val="tx1">
                    <a:lumMod val="75000"/>
                    <a:lumOff val="25000"/>
                  </a:schemeClr>
                </a:solidFill>
              </a:rPr>
              <a:t>Professional Development</a:t>
            </a:r>
            <a:br>
              <a:rPr lang="en-US" sz="1600" dirty="0">
                <a:solidFill>
                  <a:schemeClr val="tx1">
                    <a:lumMod val="75000"/>
                    <a:lumOff val="25000"/>
                  </a:schemeClr>
                </a:solidFill>
              </a:rPr>
            </a:br>
            <a:r>
              <a:rPr lang="en-US" sz="1600" dirty="0">
                <a:solidFill>
                  <a:schemeClr val="tx1">
                    <a:lumMod val="75000"/>
                    <a:lumOff val="25000"/>
                  </a:schemeClr>
                </a:solidFill>
              </a:rPr>
              <a:t>Customer Relationship Management</a:t>
            </a:r>
            <a:br>
              <a:rPr lang="en-US" sz="1600" dirty="0">
                <a:solidFill>
                  <a:schemeClr val="tx1">
                    <a:lumMod val="75000"/>
                    <a:lumOff val="25000"/>
                  </a:schemeClr>
                </a:solidFill>
              </a:rPr>
            </a:br>
            <a:r>
              <a:rPr lang="en-US" sz="1600" dirty="0" err="1">
                <a:solidFill>
                  <a:schemeClr val="tx1">
                    <a:lumMod val="75000"/>
                    <a:lumOff val="25000"/>
                  </a:schemeClr>
                </a:solidFill>
              </a:rPr>
              <a:t>DiSC</a:t>
            </a:r>
            <a:r>
              <a:rPr lang="en-US" sz="1600" dirty="0">
                <a:solidFill>
                  <a:schemeClr val="tx1">
                    <a:lumMod val="75000"/>
                    <a:lumOff val="25000"/>
                  </a:schemeClr>
                </a:solidFill>
              </a:rPr>
              <a:t>® Series</a:t>
            </a:r>
            <a:endParaRPr lang="en-US" sz="1600" dirty="0"/>
          </a:p>
        </p:txBody>
      </p:sp>
    </p:spTree>
    <p:extLst>
      <p:ext uri="{BB962C8B-B14F-4D97-AF65-F5344CB8AC3E}">
        <p14:creationId xmlns:p14="http://schemas.microsoft.com/office/powerpoint/2010/main" val="184815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Sample of Large Assignments (Partial List)</a:t>
            </a:r>
            <a:endParaRPr lang="en-US" sz="3600" dirty="0"/>
          </a:p>
        </p:txBody>
      </p:sp>
      <p:sp>
        <p:nvSpPr>
          <p:cNvPr id="121" name="TextBox 120"/>
          <p:cNvSpPr txBox="1"/>
          <p:nvPr/>
        </p:nvSpPr>
        <p:spPr>
          <a:xfrm>
            <a:off x="531812" y="1109246"/>
            <a:ext cx="11353800" cy="338554"/>
          </a:xfrm>
          <a:prstGeom prst="rect">
            <a:avLst/>
          </a:prstGeom>
          <a:noFill/>
        </p:spPr>
        <p:txBody>
          <a:bodyPr wrap="square" rtlCol="0">
            <a:spAutoFit/>
          </a:bodyPr>
          <a:lstStyle/>
          <a:p>
            <a:pPr defTabSz="1218987"/>
            <a:r>
              <a:rPr lang="en-US" sz="1600" kern="0" dirty="0" smtClean="0">
                <a:solidFill>
                  <a:prstClr val="black">
                    <a:lumMod val="75000"/>
                    <a:lumOff val="25000"/>
                  </a:prstClr>
                </a:solidFill>
                <a:latin typeface="Arial" panose="020B0604020202020204" pitchFamily="34" charset="0"/>
                <a:cs typeface="Arial" panose="020B0604020202020204" pitchFamily="34" charset="0"/>
              </a:rPr>
              <a:t>We have worked with our clients where we have run multiple long term assignments for them. Some examples are:</a:t>
            </a:r>
            <a:endParaRPr lang="en-US" sz="16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9" name="Rectangle 8"/>
          <p:cNvSpPr/>
          <p:nvPr/>
        </p:nvSpPr>
        <p:spPr>
          <a:xfrm>
            <a:off x="531812" y="1600200"/>
            <a:ext cx="2514600" cy="5139868"/>
          </a:xfrm>
          <a:prstGeom prst="rect">
            <a:avLst/>
          </a:prstGeom>
        </p:spPr>
        <p:txBody>
          <a:bodyPr wrap="square">
            <a:spAutoFit/>
          </a:bodyPr>
          <a:lstStyle/>
          <a:p>
            <a:pPr algn="just" eaLnBrk="0" hangingPunct="0">
              <a:defRPr/>
            </a:pPr>
            <a:r>
              <a:rPr lang="en-US" sz="2200" b="1" dirty="0" smtClean="0"/>
              <a:t>Accenture</a:t>
            </a:r>
          </a:p>
          <a:p>
            <a:pPr algn="just" eaLnBrk="0" hangingPunct="0">
              <a:defRPr/>
            </a:pPr>
            <a:endParaRPr lang="en-US" b="1" dirty="0" smtClean="0"/>
          </a:p>
          <a:p>
            <a:pPr algn="just" eaLnBrk="0" hangingPunct="0">
              <a:buFontTx/>
              <a:buChar char="•"/>
              <a:defRPr/>
            </a:pPr>
            <a:r>
              <a:rPr lang="en-US" sz="1200" b="1" dirty="0" smtClean="0"/>
              <a:t>Multiple </a:t>
            </a:r>
            <a:r>
              <a:rPr lang="en-US" sz="1200" b="1" dirty="0" err="1"/>
              <a:t>enterprisewide</a:t>
            </a:r>
            <a:r>
              <a:rPr lang="en-US" sz="1200" b="1" dirty="0"/>
              <a:t> contracts ranging from 1 to 3 years</a:t>
            </a:r>
          </a:p>
          <a:p>
            <a:pPr algn="just" eaLnBrk="0" hangingPunct="0">
              <a:buFontTx/>
              <a:buChar char="•"/>
              <a:defRPr/>
            </a:pPr>
            <a:endParaRPr lang="en-US" sz="1200" dirty="0"/>
          </a:p>
          <a:p>
            <a:pPr algn="just" eaLnBrk="0" hangingPunct="0">
              <a:buFontTx/>
              <a:buChar char="•"/>
              <a:defRPr/>
            </a:pPr>
            <a:r>
              <a:rPr lang="en-US" sz="1200" dirty="0"/>
              <a:t>Conducting programs for multiple levels ranging from skills set 1 (entry level) to skills set 4 (Sr. Management level)</a:t>
            </a:r>
          </a:p>
          <a:p>
            <a:pPr algn="just" eaLnBrk="0" hangingPunct="0">
              <a:buFontTx/>
              <a:buChar char="•"/>
              <a:defRPr/>
            </a:pPr>
            <a:endParaRPr lang="en-US" sz="1200" dirty="0"/>
          </a:p>
          <a:p>
            <a:pPr algn="just" eaLnBrk="0" hangingPunct="0">
              <a:buFontTx/>
              <a:buChar char="•"/>
              <a:defRPr/>
            </a:pPr>
            <a:r>
              <a:rPr lang="en-US" sz="1200" dirty="0"/>
              <a:t>Courses include programs such as Presentation Dynamics, First Things First, Leadership Conversations, Situational Leadership, Achieving Meeting Results etc.</a:t>
            </a:r>
          </a:p>
          <a:p>
            <a:pPr algn="just" eaLnBrk="0" hangingPunct="0">
              <a:buFontTx/>
              <a:buChar char="•"/>
              <a:defRPr/>
            </a:pPr>
            <a:endParaRPr lang="en-US" sz="1200" dirty="0"/>
          </a:p>
          <a:p>
            <a:pPr algn="just" eaLnBrk="0" hangingPunct="0">
              <a:buFontTx/>
              <a:buChar char="•"/>
              <a:defRPr/>
            </a:pPr>
            <a:r>
              <a:rPr lang="en-US" sz="1200" dirty="0"/>
              <a:t>Helped build and conduct operations management programs such as Academy of Leadership Excellence and Leadership Excellence Program (currently ongoing - multi year initiative)</a:t>
            </a:r>
          </a:p>
          <a:p>
            <a:pPr algn="just" eaLnBrk="0" hangingPunct="0">
              <a:buFontTx/>
              <a:buChar char="•"/>
              <a:defRPr/>
            </a:pPr>
            <a:endParaRPr lang="en-US" sz="1200" dirty="0"/>
          </a:p>
          <a:p>
            <a:pPr algn="just" eaLnBrk="0" hangingPunct="0">
              <a:buFontTx/>
              <a:buChar char="•"/>
              <a:defRPr/>
            </a:pPr>
            <a:r>
              <a:rPr lang="en-US" sz="1200" dirty="0"/>
              <a:t>Currently helping build multi year program for top talent. To be deployed later in the year.</a:t>
            </a:r>
          </a:p>
        </p:txBody>
      </p:sp>
      <p:sp>
        <p:nvSpPr>
          <p:cNvPr id="78" name="Rectangle 77"/>
          <p:cNvSpPr/>
          <p:nvPr/>
        </p:nvSpPr>
        <p:spPr>
          <a:xfrm>
            <a:off x="3198812" y="1600200"/>
            <a:ext cx="2514600" cy="4216538"/>
          </a:xfrm>
          <a:prstGeom prst="rect">
            <a:avLst/>
          </a:prstGeom>
        </p:spPr>
        <p:txBody>
          <a:bodyPr wrap="square">
            <a:spAutoFit/>
          </a:bodyPr>
          <a:lstStyle/>
          <a:p>
            <a:pPr algn="just" eaLnBrk="0" hangingPunct="0">
              <a:defRPr/>
            </a:pPr>
            <a:r>
              <a:rPr lang="en-US" sz="2200" b="1" dirty="0" smtClean="0"/>
              <a:t>Cognizant</a:t>
            </a:r>
          </a:p>
          <a:p>
            <a:pPr algn="just" eaLnBrk="0" hangingPunct="0">
              <a:defRPr/>
            </a:pPr>
            <a:endParaRPr lang="en-US" b="1" dirty="0" smtClean="0"/>
          </a:p>
          <a:p>
            <a:pPr algn="just" eaLnBrk="0" hangingPunct="0">
              <a:buFontTx/>
              <a:buChar char="•"/>
              <a:defRPr/>
            </a:pPr>
            <a:r>
              <a:rPr lang="en-US" sz="1200" b="1" dirty="0" smtClean="0"/>
              <a:t>Annual contracts renewed every year for multiple types of programs</a:t>
            </a:r>
            <a:endParaRPr lang="en-US" sz="1200" b="1" dirty="0"/>
          </a:p>
          <a:p>
            <a:pPr algn="just" eaLnBrk="0" hangingPunct="0">
              <a:buFontTx/>
              <a:buChar char="•"/>
              <a:defRPr/>
            </a:pPr>
            <a:endParaRPr lang="en-US" sz="1200" dirty="0"/>
          </a:p>
          <a:p>
            <a:pPr algn="just" eaLnBrk="0" hangingPunct="0">
              <a:buFontTx/>
              <a:buChar char="•"/>
              <a:defRPr/>
            </a:pPr>
            <a:r>
              <a:rPr lang="en-US" sz="1200" dirty="0"/>
              <a:t>Conducting programs for </a:t>
            </a:r>
            <a:r>
              <a:rPr lang="en-US" sz="1200" dirty="0" smtClean="0"/>
              <a:t>entry level employees, team leaders and managers</a:t>
            </a:r>
            <a:endParaRPr lang="en-US" sz="1200" dirty="0"/>
          </a:p>
          <a:p>
            <a:pPr algn="just" eaLnBrk="0" hangingPunct="0">
              <a:buFontTx/>
              <a:buChar char="•"/>
              <a:defRPr/>
            </a:pPr>
            <a:endParaRPr lang="en-US" sz="1200" dirty="0"/>
          </a:p>
          <a:p>
            <a:pPr algn="just" eaLnBrk="0" hangingPunct="0">
              <a:buFontTx/>
              <a:buChar char="•"/>
              <a:defRPr/>
            </a:pPr>
            <a:r>
              <a:rPr lang="en-US" sz="1200" dirty="0"/>
              <a:t>Courses include programs </a:t>
            </a:r>
            <a:r>
              <a:rPr lang="en-US" sz="1200" dirty="0" smtClean="0"/>
              <a:t>Star Certification Program (Operations and people management for first time managers), Communication Skills, Stake holder management etc. </a:t>
            </a:r>
          </a:p>
          <a:p>
            <a:pPr algn="just" eaLnBrk="0" hangingPunct="0">
              <a:defRPr/>
            </a:pPr>
            <a:endParaRPr lang="en-US" sz="1200" dirty="0"/>
          </a:p>
          <a:p>
            <a:pPr algn="just" eaLnBrk="0" hangingPunct="0">
              <a:buFontTx/>
              <a:buChar char="•"/>
              <a:defRPr/>
            </a:pPr>
            <a:r>
              <a:rPr lang="en-US" sz="1200" dirty="0" smtClean="0"/>
              <a:t>Worked with client to create training strategy for new deal</a:t>
            </a:r>
          </a:p>
          <a:p>
            <a:pPr algn="just" eaLnBrk="0" hangingPunct="0">
              <a:defRPr/>
            </a:pPr>
            <a:endParaRPr lang="en-US" sz="1200" dirty="0" smtClean="0"/>
          </a:p>
          <a:p>
            <a:pPr algn="just" eaLnBrk="0" hangingPunct="0">
              <a:defRPr/>
            </a:pPr>
            <a:endParaRPr lang="en-US" sz="1200" dirty="0" smtClean="0"/>
          </a:p>
          <a:p>
            <a:pPr algn="just" eaLnBrk="0" hangingPunct="0">
              <a:buFontTx/>
              <a:buChar char="•"/>
              <a:defRPr/>
            </a:pPr>
            <a:endParaRPr lang="en-US" sz="1200" dirty="0" smtClean="0"/>
          </a:p>
          <a:p>
            <a:pPr algn="just" eaLnBrk="0" hangingPunct="0">
              <a:buFontTx/>
              <a:buChar char="•"/>
              <a:defRPr/>
            </a:pPr>
            <a:endParaRPr lang="en-US" sz="1200" dirty="0"/>
          </a:p>
        </p:txBody>
      </p:sp>
      <p:sp>
        <p:nvSpPr>
          <p:cNvPr id="79" name="Rectangle 78"/>
          <p:cNvSpPr/>
          <p:nvPr/>
        </p:nvSpPr>
        <p:spPr>
          <a:xfrm>
            <a:off x="5865812" y="1600200"/>
            <a:ext cx="2514600" cy="4770536"/>
          </a:xfrm>
          <a:prstGeom prst="rect">
            <a:avLst/>
          </a:prstGeom>
        </p:spPr>
        <p:txBody>
          <a:bodyPr wrap="square">
            <a:spAutoFit/>
          </a:bodyPr>
          <a:lstStyle/>
          <a:p>
            <a:pPr algn="just" eaLnBrk="0" hangingPunct="0">
              <a:defRPr/>
            </a:pPr>
            <a:r>
              <a:rPr lang="en-US" sz="2200" b="1" dirty="0" smtClean="0"/>
              <a:t>Vision Express</a:t>
            </a:r>
          </a:p>
          <a:p>
            <a:pPr algn="just" eaLnBrk="0" hangingPunct="0">
              <a:defRPr/>
            </a:pPr>
            <a:endParaRPr lang="en-US" b="1" dirty="0" smtClean="0"/>
          </a:p>
          <a:p>
            <a:pPr algn="just" eaLnBrk="0" hangingPunct="0">
              <a:buFontTx/>
              <a:buChar char="•"/>
              <a:defRPr/>
            </a:pPr>
            <a:r>
              <a:rPr lang="en-US" sz="1200" b="1" dirty="0" smtClean="0"/>
              <a:t>Training Store Personnel at multiple cities in India</a:t>
            </a:r>
            <a:endParaRPr lang="en-US" sz="1200" b="1" dirty="0"/>
          </a:p>
          <a:p>
            <a:pPr algn="just" eaLnBrk="0" hangingPunct="0">
              <a:buFontTx/>
              <a:buChar char="•"/>
              <a:defRPr/>
            </a:pPr>
            <a:endParaRPr lang="en-US" sz="1200" dirty="0"/>
          </a:p>
          <a:p>
            <a:pPr algn="just" eaLnBrk="0" hangingPunct="0">
              <a:buFontTx/>
              <a:buChar char="•"/>
              <a:defRPr/>
            </a:pPr>
            <a:r>
              <a:rPr lang="en-US" sz="1200" dirty="0" smtClean="0"/>
              <a:t>Identified and vetted multiple trainers in many tier 2 and tier 3 cities for training</a:t>
            </a:r>
            <a:endParaRPr lang="en-US" sz="1200" dirty="0"/>
          </a:p>
          <a:p>
            <a:pPr algn="just" eaLnBrk="0" hangingPunct="0">
              <a:buFontTx/>
              <a:buChar char="•"/>
              <a:defRPr/>
            </a:pPr>
            <a:endParaRPr lang="en-US" sz="1200" dirty="0"/>
          </a:p>
          <a:p>
            <a:pPr algn="just" eaLnBrk="0" hangingPunct="0">
              <a:buFontTx/>
              <a:buChar char="•"/>
              <a:defRPr/>
            </a:pPr>
            <a:r>
              <a:rPr lang="en-US" sz="1200" dirty="0" smtClean="0"/>
              <a:t>Conducted training programs on customer service skills and product knowledge.</a:t>
            </a:r>
          </a:p>
          <a:p>
            <a:pPr algn="just" eaLnBrk="0" hangingPunct="0">
              <a:buFontTx/>
              <a:buChar char="•"/>
              <a:defRPr/>
            </a:pPr>
            <a:endParaRPr lang="en-US" sz="1200" dirty="0"/>
          </a:p>
          <a:p>
            <a:pPr algn="just" eaLnBrk="0" hangingPunct="0">
              <a:buFontTx/>
              <a:buChar char="•"/>
              <a:defRPr/>
            </a:pPr>
            <a:r>
              <a:rPr lang="en-US" sz="1200" dirty="0" smtClean="0"/>
              <a:t>Training rolled out in 9 states (Andhra Pradesh, Delhi, Karnataka, Maharashtra, Tamil Nadu, Punjab, Gujarat, Rajasthan and West Bengal.</a:t>
            </a:r>
          </a:p>
          <a:p>
            <a:pPr algn="just" eaLnBrk="0" hangingPunct="0">
              <a:buFontTx/>
              <a:buChar char="•"/>
              <a:defRPr/>
            </a:pPr>
            <a:endParaRPr lang="en-US" sz="1200" dirty="0"/>
          </a:p>
          <a:p>
            <a:pPr algn="just" eaLnBrk="0" hangingPunct="0">
              <a:buFontTx/>
              <a:buChar char="•"/>
              <a:defRPr/>
            </a:pPr>
            <a:r>
              <a:rPr lang="en-US" sz="1200" dirty="0" smtClean="0"/>
              <a:t>Total number of stores covered was 69 across all these states.</a:t>
            </a:r>
          </a:p>
          <a:p>
            <a:pPr algn="just" eaLnBrk="0" hangingPunct="0">
              <a:defRPr/>
            </a:pPr>
            <a:endParaRPr lang="en-US" sz="1200" dirty="0"/>
          </a:p>
          <a:p>
            <a:pPr algn="just" eaLnBrk="0" hangingPunct="0">
              <a:buFontTx/>
              <a:buChar char="•"/>
              <a:defRPr/>
            </a:pPr>
            <a:endParaRPr lang="en-US" sz="1200" dirty="0"/>
          </a:p>
          <a:p>
            <a:pPr algn="just" eaLnBrk="0" hangingPunct="0">
              <a:buFontTx/>
              <a:buChar char="•"/>
              <a:defRPr/>
            </a:pPr>
            <a:endParaRPr lang="en-US" sz="1200" dirty="0" smtClean="0"/>
          </a:p>
          <a:p>
            <a:pPr algn="just" eaLnBrk="0" hangingPunct="0">
              <a:buFontTx/>
              <a:buChar char="•"/>
              <a:defRPr/>
            </a:pPr>
            <a:endParaRPr lang="en-US" sz="1200" dirty="0"/>
          </a:p>
        </p:txBody>
      </p:sp>
      <p:sp>
        <p:nvSpPr>
          <p:cNvPr id="84" name="Rectangle 83"/>
          <p:cNvSpPr/>
          <p:nvPr/>
        </p:nvSpPr>
        <p:spPr>
          <a:xfrm>
            <a:off x="8532812" y="1600200"/>
            <a:ext cx="2667000" cy="3108543"/>
          </a:xfrm>
          <a:prstGeom prst="rect">
            <a:avLst/>
          </a:prstGeom>
        </p:spPr>
        <p:txBody>
          <a:bodyPr wrap="square">
            <a:spAutoFit/>
          </a:bodyPr>
          <a:lstStyle/>
          <a:p>
            <a:pPr algn="just" eaLnBrk="0" hangingPunct="0">
              <a:defRPr/>
            </a:pPr>
            <a:r>
              <a:rPr lang="en-US" sz="2200" b="1" dirty="0" smtClean="0"/>
              <a:t>Hindustan Petroleum</a:t>
            </a:r>
          </a:p>
          <a:p>
            <a:pPr algn="just" eaLnBrk="0" hangingPunct="0">
              <a:defRPr/>
            </a:pPr>
            <a:endParaRPr lang="en-US" b="1" dirty="0" smtClean="0"/>
          </a:p>
          <a:p>
            <a:pPr algn="just" eaLnBrk="0" hangingPunct="0">
              <a:buFontTx/>
              <a:buChar char="•"/>
              <a:defRPr/>
            </a:pPr>
            <a:r>
              <a:rPr lang="en-US" sz="1200" b="1" dirty="0" smtClean="0"/>
              <a:t>Training on Collaborative Partnerships and Synergistic Teamwork</a:t>
            </a:r>
          </a:p>
          <a:p>
            <a:pPr algn="just" eaLnBrk="0" hangingPunct="0">
              <a:buFontTx/>
              <a:buChar char="•"/>
              <a:defRPr/>
            </a:pPr>
            <a:endParaRPr lang="en-US" sz="1200" dirty="0" smtClean="0"/>
          </a:p>
          <a:p>
            <a:pPr algn="just" eaLnBrk="0" hangingPunct="0">
              <a:buFontTx/>
              <a:buChar char="•"/>
              <a:defRPr/>
            </a:pPr>
            <a:r>
              <a:rPr lang="en-US" sz="1200" dirty="0" smtClean="0"/>
              <a:t>Program conducted for mid and senior level executives</a:t>
            </a:r>
          </a:p>
          <a:p>
            <a:pPr algn="just" eaLnBrk="0" hangingPunct="0">
              <a:buFontTx/>
              <a:buChar char="•"/>
              <a:defRPr/>
            </a:pPr>
            <a:endParaRPr lang="en-US" sz="1200" dirty="0"/>
          </a:p>
          <a:p>
            <a:pPr algn="just" eaLnBrk="0" hangingPunct="0">
              <a:buFontTx/>
              <a:buChar char="•"/>
              <a:defRPr/>
            </a:pPr>
            <a:r>
              <a:rPr lang="en-US" sz="1200" dirty="0" smtClean="0"/>
              <a:t>Program based on </a:t>
            </a:r>
            <a:r>
              <a:rPr lang="en-US" sz="1200" dirty="0" err="1" smtClean="0"/>
              <a:t>DiSC</a:t>
            </a:r>
            <a:r>
              <a:rPr lang="en-US" sz="1200" dirty="0" smtClean="0"/>
              <a:t>® framework </a:t>
            </a:r>
          </a:p>
          <a:p>
            <a:pPr algn="just" eaLnBrk="0" hangingPunct="0">
              <a:buFontTx/>
              <a:buChar char="•"/>
              <a:defRPr/>
            </a:pPr>
            <a:endParaRPr lang="en-US" sz="1200" dirty="0"/>
          </a:p>
          <a:p>
            <a:pPr algn="just" eaLnBrk="0" hangingPunct="0">
              <a:buFontTx/>
              <a:buChar char="•"/>
              <a:defRPr/>
            </a:pPr>
            <a:r>
              <a:rPr lang="en-US" sz="1200" dirty="0" smtClean="0"/>
              <a:t>Themes covered in the program were Networking, Influencing, Internal and External relationship management, Driving team accountability,  </a:t>
            </a:r>
            <a:r>
              <a:rPr lang="en-US" sz="1200" dirty="0"/>
              <a:t>P</a:t>
            </a:r>
            <a:r>
              <a:rPr lang="en-US" sz="1200" dirty="0" smtClean="0"/>
              <a:t>erformance orientation and culture. </a:t>
            </a:r>
          </a:p>
        </p:txBody>
      </p:sp>
      <p:sp>
        <p:nvSpPr>
          <p:cNvPr id="86" name="Rectangle 85"/>
          <p:cNvSpPr/>
          <p:nvPr/>
        </p:nvSpPr>
        <p:spPr>
          <a:xfrm>
            <a:off x="3198812" y="5443716"/>
            <a:ext cx="5181600" cy="1261884"/>
          </a:xfrm>
          <a:prstGeom prst="rect">
            <a:avLst/>
          </a:prstGeom>
        </p:spPr>
        <p:txBody>
          <a:bodyPr wrap="square">
            <a:spAutoFit/>
          </a:bodyPr>
          <a:lstStyle/>
          <a:p>
            <a:pPr algn="just" eaLnBrk="0" hangingPunct="0">
              <a:defRPr/>
            </a:pPr>
            <a:r>
              <a:rPr lang="en-US" sz="2200" b="1" dirty="0" smtClean="0"/>
              <a:t>HSBC</a:t>
            </a:r>
          </a:p>
          <a:p>
            <a:pPr algn="just" eaLnBrk="0" hangingPunct="0">
              <a:defRPr/>
            </a:pPr>
            <a:endParaRPr lang="en-US" b="1" dirty="0" smtClean="0"/>
          </a:p>
          <a:p>
            <a:pPr algn="just" eaLnBrk="0" hangingPunct="0">
              <a:buFontTx/>
              <a:buChar char="•"/>
              <a:defRPr/>
            </a:pPr>
            <a:r>
              <a:rPr lang="en-US" sz="1200" dirty="0" smtClean="0"/>
              <a:t>Conducted </a:t>
            </a:r>
            <a:r>
              <a:rPr lang="en-US" sz="1200" dirty="0" err="1" smtClean="0"/>
              <a:t>behavioural</a:t>
            </a:r>
            <a:r>
              <a:rPr lang="en-US" sz="1200" dirty="0" smtClean="0"/>
              <a:t> skills and operations skills Program for the Assistant Manager (Operations) across 5 countries including India, Philippines, China, Malaysia and Sri Lanka.</a:t>
            </a:r>
          </a:p>
        </p:txBody>
      </p:sp>
      <p:sp>
        <p:nvSpPr>
          <p:cNvPr id="92" name="Rectangle 91"/>
          <p:cNvSpPr/>
          <p:nvPr/>
        </p:nvSpPr>
        <p:spPr>
          <a:xfrm>
            <a:off x="8685212" y="4996696"/>
            <a:ext cx="2667000" cy="1785104"/>
          </a:xfrm>
          <a:prstGeom prst="rect">
            <a:avLst/>
          </a:prstGeom>
        </p:spPr>
        <p:txBody>
          <a:bodyPr wrap="square">
            <a:spAutoFit/>
          </a:bodyPr>
          <a:lstStyle/>
          <a:p>
            <a:pPr algn="just" eaLnBrk="0" hangingPunct="0">
              <a:defRPr/>
            </a:pPr>
            <a:r>
              <a:rPr lang="en-US" sz="2200" b="1" dirty="0" err="1" smtClean="0"/>
              <a:t>Jetking</a:t>
            </a:r>
            <a:r>
              <a:rPr lang="en-US" sz="2200" b="1" dirty="0" smtClean="0"/>
              <a:t> Training Institute</a:t>
            </a:r>
          </a:p>
          <a:p>
            <a:pPr algn="just" eaLnBrk="0" hangingPunct="0">
              <a:defRPr/>
            </a:pPr>
            <a:endParaRPr lang="en-US" b="1" dirty="0" smtClean="0"/>
          </a:p>
          <a:p>
            <a:pPr algn="just" eaLnBrk="0" hangingPunct="0">
              <a:buFontTx/>
              <a:buChar char="•"/>
              <a:defRPr/>
            </a:pPr>
            <a:r>
              <a:rPr lang="en-US" sz="1200" dirty="0" smtClean="0"/>
              <a:t>Trained franchisees and their employees on various aspects of customer service to improve conversion rates of walk-ins, pan India.</a:t>
            </a:r>
          </a:p>
        </p:txBody>
      </p:sp>
    </p:spTree>
    <p:extLst>
      <p:ext uri="{BB962C8B-B14F-4D97-AF65-F5344CB8AC3E}">
        <p14:creationId xmlns:p14="http://schemas.microsoft.com/office/powerpoint/2010/main" val="18047122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dissolve">
                                      <p:cBhvr>
                                        <p:cTn id="7" dur="5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dissolve">
                                      <p:cBhvr>
                                        <p:cTn id="12" dur="5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dissolve">
                                      <p:cBhvr>
                                        <p:cTn id="17" dur="500"/>
                                        <p:tgtEl>
                                          <p:spTgt spid="8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dissolve">
                                      <p:cBhvr>
                                        <p:cTn id="22" dur="500"/>
                                        <p:tgtEl>
                                          <p:spTgt spid="9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dissolve">
                                      <p:cBhvr>
                                        <p:cTn id="27" dur="500"/>
                                        <p:tgtEl>
                                          <p:spTgt spid="7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8" grpId="0"/>
      <p:bldP spid="79" grpId="0"/>
      <p:bldP spid="84" grpId="0"/>
      <p:bldP spid="86" grpId="0"/>
      <p:bldP spid="9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3" y="2819400"/>
            <a:ext cx="8077199" cy="711081"/>
          </a:xfrm>
        </p:spPr>
        <p:txBody>
          <a:bodyPr/>
          <a:lstStyle/>
          <a:p>
            <a:pPr algn="ctr"/>
            <a:r>
              <a:rPr lang="en-US" sz="6000" dirty="0" smtClean="0">
                <a:latin typeface="Arial"/>
                <a:cs typeface="Arial"/>
              </a:rPr>
              <a:t>END </a:t>
            </a:r>
            <a:br>
              <a:rPr lang="en-US" sz="6000" dirty="0" smtClean="0">
                <a:latin typeface="Arial"/>
                <a:cs typeface="Arial"/>
              </a:rPr>
            </a:br>
            <a:r>
              <a:rPr lang="en-US" sz="6000" dirty="0" smtClean="0">
                <a:latin typeface="Arial"/>
                <a:cs typeface="Arial"/>
              </a:rPr>
              <a:t/>
            </a:r>
            <a:br>
              <a:rPr lang="en-US" sz="6000" dirty="0" smtClean="0">
                <a:latin typeface="Arial"/>
                <a:cs typeface="Arial"/>
              </a:rPr>
            </a:br>
            <a:r>
              <a:rPr lang="en-US" sz="3000" dirty="0" smtClean="0">
                <a:latin typeface="Arial"/>
                <a:cs typeface="Arial"/>
              </a:rPr>
              <a:t>Contact </a:t>
            </a:r>
            <a:r>
              <a:rPr lang="en-US" sz="3000" dirty="0" err="1" smtClean="0">
                <a:latin typeface="Arial"/>
                <a:cs typeface="Arial"/>
              </a:rPr>
              <a:t>info@iamontrac.com</a:t>
            </a:r>
            <a:endParaRPr lang="en-US" sz="3000" dirty="0">
              <a:latin typeface="Arial"/>
              <a:cs typeface="Arial"/>
            </a:endParaRPr>
          </a:p>
        </p:txBody>
      </p:sp>
    </p:spTree>
    <p:extLst>
      <p:ext uri="{BB962C8B-B14F-4D97-AF65-F5344CB8AC3E}">
        <p14:creationId xmlns:p14="http://schemas.microsoft.com/office/powerpoint/2010/main" val="15346578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About Us</a:t>
            </a:r>
            <a:endParaRPr lang="en-US" sz="3600" dirty="0"/>
          </a:p>
        </p:txBody>
      </p:sp>
      <p:grpSp>
        <p:nvGrpSpPr>
          <p:cNvPr id="12" name="Group 11"/>
          <p:cNvGrpSpPr/>
          <p:nvPr/>
        </p:nvGrpSpPr>
        <p:grpSpPr>
          <a:xfrm>
            <a:off x="7237412" y="1038880"/>
            <a:ext cx="4951412" cy="4980920"/>
            <a:chOff x="7835185" y="1376881"/>
            <a:chExt cx="4951412" cy="4980920"/>
          </a:xfrm>
        </p:grpSpPr>
        <p:grpSp>
          <p:nvGrpSpPr>
            <p:cNvPr id="13" name="Group 12"/>
            <p:cNvGrpSpPr/>
            <p:nvPr/>
          </p:nvGrpSpPr>
          <p:grpSpPr>
            <a:xfrm>
              <a:off x="7835185" y="1376881"/>
              <a:ext cx="4951412" cy="1314446"/>
              <a:chOff x="7530385" y="1376881"/>
              <a:chExt cx="4951412" cy="1314446"/>
            </a:xfrm>
          </p:grpSpPr>
          <p:sp>
            <p:nvSpPr>
              <p:cNvPr id="26" name="TextBox 25"/>
              <p:cNvSpPr txBox="1"/>
              <p:nvPr/>
            </p:nvSpPr>
            <p:spPr>
              <a:xfrm flipH="1">
                <a:off x="8032575" y="1860330"/>
                <a:ext cx="4449222" cy="830997"/>
              </a:xfrm>
              <a:prstGeom prst="rect">
                <a:avLst/>
              </a:prstGeom>
              <a:noFill/>
            </p:spPr>
            <p:txBody>
              <a:bodyPr wrap="square" rtlCol="0">
                <a:spAutoFit/>
              </a:bodyPr>
              <a:lstStyle/>
              <a:p>
                <a:r>
                  <a:rPr lang="en-US" sz="1600" kern="0" dirty="0" smtClean="0">
                    <a:solidFill>
                      <a:schemeClr val="tx1">
                        <a:lumMod val="75000"/>
                        <a:lumOff val="25000"/>
                      </a:schemeClr>
                    </a:solidFill>
                    <a:latin typeface="Arial" pitchFamily="34" charset="0"/>
                    <a:cs typeface="Arial" pitchFamily="34" charset="0"/>
                  </a:rPr>
                  <a:t>We provide training for a variety of companies to help improve people capabilities and operational efficiencies</a:t>
                </a:r>
                <a:endParaRPr lang="en-US" sz="1600" dirty="0" smtClean="0">
                  <a:solidFill>
                    <a:schemeClr val="tx1">
                      <a:lumMod val="75000"/>
                      <a:lumOff val="25000"/>
                    </a:schemeClr>
                  </a:solidFill>
                </a:endParaRPr>
              </a:p>
            </p:txBody>
          </p:sp>
          <p:sp>
            <p:nvSpPr>
              <p:cNvPr id="27" name="TextBox 26"/>
              <p:cNvSpPr txBox="1"/>
              <p:nvPr/>
            </p:nvSpPr>
            <p:spPr>
              <a:xfrm>
                <a:off x="7530385" y="1376881"/>
                <a:ext cx="697627" cy="523220"/>
              </a:xfrm>
              <a:prstGeom prst="rect">
                <a:avLst/>
              </a:prstGeom>
              <a:noFill/>
            </p:spPr>
            <p:txBody>
              <a:bodyPr wrap="square" rtlCol="0">
                <a:spAutoFit/>
              </a:bodyPr>
              <a:lstStyle/>
              <a:p>
                <a:r>
                  <a:rPr lang="en-US" sz="2800" dirty="0" smtClean="0">
                    <a:solidFill>
                      <a:srgbClr val="EF4231"/>
                    </a:solidFill>
                    <a:latin typeface="Arial" pitchFamily="34" charset="0"/>
                    <a:cs typeface="Arial" pitchFamily="34" charset="0"/>
                  </a:rPr>
                  <a:t>01</a:t>
                </a:r>
                <a:endParaRPr lang="en-US" sz="2800" dirty="0">
                  <a:solidFill>
                    <a:srgbClr val="EF4231"/>
                  </a:solidFill>
                  <a:latin typeface="Arial" pitchFamily="34" charset="0"/>
                  <a:cs typeface="Arial" pitchFamily="34" charset="0"/>
                </a:endParaRPr>
              </a:p>
            </p:txBody>
          </p:sp>
          <p:sp>
            <p:nvSpPr>
              <p:cNvPr id="28" name="TextBox 27"/>
              <p:cNvSpPr txBox="1"/>
              <p:nvPr/>
            </p:nvSpPr>
            <p:spPr>
              <a:xfrm>
                <a:off x="8032578" y="1466196"/>
                <a:ext cx="3991297" cy="400110"/>
              </a:xfrm>
              <a:prstGeom prst="rect">
                <a:avLst/>
              </a:prstGeom>
              <a:noFill/>
            </p:spPr>
            <p:txBody>
              <a:bodyPr wrap="none" rtlCol="0">
                <a:spAutoFit/>
              </a:bodyPr>
              <a:lstStyle/>
              <a:p>
                <a:r>
                  <a:rPr lang="en-US" sz="2000" dirty="0" smtClean="0">
                    <a:solidFill>
                      <a:srgbClr val="EF4231"/>
                    </a:solidFill>
                    <a:latin typeface="Arial" pitchFamily="34" charset="0"/>
                    <a:cs typeface="Arial" pitchFamily="34" charset="0"/>
                  </a:rPr>
                  <a:t>Operations Management Training</a:t>
                </a:r>
                <a:endParaRPr lang="en-US" sz="2000" dirty="0">
                  <a:solidFill>
                    <a:srgbClr val="EF4231"/>
                  </a:solidFill>
                  <a:latin typeface="Arial" pitchFamily="34" charset="0"/>
                  <a:cs typeface="Arial" pitchFamily="34" charset="0"/>
                </a:endParaRPr>
              </a:p>
            </p:txBody>
          </p:sp>
        </p:grpSp>
        <p:grpSp>
          <p:nvGrpSpPr>
            <p:cNvPr id="14" name="Group 13"/>
            <p:cNvGrpSpPr/>
            <p:nvPr/>
          </p:nvGrpSpPr>
          <p:grpSpPr>
            <a:xfrm>
              <a:off x="7835185" y="2878001"/>
              <a:ext cx="3853034" cy="1318056"/>
              <a:chOff x="7530385" y="1713104"/>
              <a:chExt cx="3853034" cy="1318056"/>
            </a:xfrm>
          </p:grpSpPr>
          <p:sp>
            <p:nvSpPr>
              <p:cNvPr id="23" name="TextBox 22"/>
              <p:cNvSpPr txBox="1"/>
              <p:nvPr/>
            </p:nvSpPr>
            <p:spPr>
              <a:xfrm flipH="1">
                <a:off x="8063785" y="2200163"/>
                <a:ext cx="3319634" cy="830997"/>
              </a:xfrm>
              <a:prstGeom prst="rect">
                <a:avLst/>
              </a:prstGeom>
              <a:noFill/>
            </p:spPr>
            <p:txBody>
              <a:bodyPr wrap="square" rtlCol="0">
                <a:spAutoFit/>
              </a:bodyPr>
              <a:lstStyle/>
              <a:p>
                <a:r>
                  <a:rPr lang="en-US" sz="1600" kern="0" dirty="0" smtClean="0">
                    <a:solidFill>
                      <a:schemeClr val="tx1">
                        <a:lumMod val="75000"/>
                        <a:lumOff val="25000"/>
                      </a:schemeClr>
                    </a:solidFill>
                    <a:latin typeface="Arial" pitchFamily="34" charset="0"/>
                    <a:cs typeface="Arial" pitchFamily="34" charset="0"/>
                  </a:rPr>
                  <a:t>100+ top tier clients, 100% client referral rate, Global delivery capabilities</a:t>
                </a:r>
                <a:endParaRPr lang="en-US" sz="1600" dirty="0" smtClean="0">
                  <a:solidFill>
                    <a:schemeClr val="tx1">
                      <a:lumMod val="75000"/>
                      <a:lumOff val="25000"/>
                    </a:schemeClr>
                  </a:solidFill>
                </a:endParaRPr>
              </a:p>
            </p:txBody>
          </p:sp>
          <p:sp>
            <p:nvSpPr>
              <p:cNvPr id="24" name="TextBox 23"/>
              <p:cNvSpPr txBox="1"/>
              <p:nvPr/>
            </p:nvSpPr>
            <p:spPr>
              <a:xfrm>
                <a:off x="7530385" y="1713104"/>
                <a:ext cx="697627" cy="523220"/>
              </a:xfrm>
              <a:prstGeom prst="rect">
                <a:avLst/>
              </a:prstGeom>
              <a:noFill/>
            </p:spPr>
            <p:txBody>
              <a:bodyPr wrap="square" rtlCol="0">
                <a:spAutoFit/>
              </a:bodyPr>
              <a:lstStyle/>
              <a:p>
                <a:r>
                  <a:rPr lang="en-US" sz="2800" dirty="0" smtClean="0">
                    <a:solidFill>
                      <a:srgbClr val="0084BD"/>
                    </a:solidFill>
                    <a:latin typeface="Arial" pitchFamily="34" charset="0"/>
                    <a:cs typeface="Arial" pitchFamily="34" charset="0"/>
                  </a:rPr>
                  <a:t>02</a:t>
                </a:r>
                <a:endParaRPr lang="en-US" sz="2800" dirty="0">
                  <a:solidFill>
                    <a:srgbClr val="0084BD"/>
                  </a:solidFill>
                  <a:latin typeface="Arial" pitchFamily="34" charset="0"/>
                  <a:cs typeface="Arial" pitchFamily="34" charset="0"/>
                </a:endParaRPr>
              </a:p>
            </p:txBody>
          </p:sp>
          <p:sp>
            <p:nvSpPr>
              <p:cNvPr id="25" name="TextBox 24"/>
              <p:cNvSpPr txBox="1"/>
              <p:nvPr/>
            </p:nvSpPr>
            <p:spPr>
              <a:xfrm>
                <a:off x="8032578" y="1806029"/>
                <a:ext cx="1111778" cy="400110"/>
              </a:xfrm>
              <a:prstGeom prst="rect">
                <a:avLst/>
              </a:prstGeom>
              <a:noFill/>
            </p:spPr>
            <p:txBody>
              <a:bodyPr wrap="none" rtlCol="0">
                <a:spAutoFit/>
              </a:bodyPr>
              <a:lstStyle/>
              <a:p>
                <a:r>
                  <a:rPr lang="en-US" sz="2000" dirty="0" smtClean="0">
                    <a:solidFill>
                      <a:srgbClr val="0084BD"/>
                    </a:solidFill>
                    <a:latin typeface="Arial" pitchFamily="34" charset="0"/>
                    <a:cs typeface="Arial" pitchFamily="34" charset="0"/>
                  </a:rPr>
                  <a:t>100/100</a:t>
                </a:r>
                <a:endParaRPr lang="en-US" sz="2000" dirty="0">
                  <a:solidFill>
                    <a:srgbClr val="0084BD"/>
                  </a:solidFill>
                  <a:latin typeface="Arial" pitchFamily="34" charset="0"/>
                  <a:cs typeface="Arial" pitchFamily="34" charset="0"/>
                </a:endParaRPr>
              </a:p>
            </p:txBody>
          </p:sp>
        </p:grpSp>
        <p:grpSp>
          <p:nvGrpSpPr>
            <p:cNvPr id="15" name="Group 14"/>
            <p:cNvGrpSpPr/>
            <p:nvPr/>
          </p:nvGrpSpPr>
          <p:grpSpPr>
            <a:xfrm>
              <a:off x="7835185" y="4354570"/>
              <a:ext cx="4644303" cy="2003231"/>
              <a:chOff x="7530385" y="2024776"/>
              <a:chExt cx="4644303" cy="2003231"/>
            </a:xfrm>
          </p:grpSpPr>
          <p:sp>
            <p:nvSpPr>
              <p:cNvPr id="20" name="TextBox 19"/>
              <p:cNvSpPr txBox="1"/>
              <p:nvPr/>
            </p:nvSpPr>
            <p:spPr>
              <a:xfrm flipH="1">
                <a:off x="8032578" y="2473735"/>
                <a:ext cx="4142110" cy="1554272"/>
              </a:xfrm>
              <a:prstGeom prst="rect">
                <a:avLst/>
              </a:prstGeom>
              <a:noFill/>
            </p:spPr>
            <p:txBody>
              <a:bodyPr wrap="square" rtlCol="0">
                <a:spAutoFit/>
              </a:bodyPr>
              <a:lstStyle/>
              <a:p>
                <a:pPr marL="285750" indent="-285750">
                  <a:buFont typeface="Arial"/>
                  <a:buChar char="•"/>
                </a:pPr>
                <a:r>
                  <a:rPr lang="en-US" sz="1400" kern="0" dirty="0" smtClean="0">
                    <a:solidFill>
                      <a:schemeClr val="tx1">
                        <a:lumMod val="75000"/>
                        <a:lumOff val="25000"/>
                      </a:schemeClr>
                    </a:solidFill>
                    <a:latin typeface="Arial"/>
                    <a:cs typeface="Arial"/>
                  </a:rPr>
                  <a:t>Best Vendor partner from Accenture 2015</a:t>
                </a:r>
              </a:p>
              <a:p>
                <a:endParaRPr lang="en-US" sz="500" kern="0" dirty="0" smtClean="0">
                  <a:solidFill>
                    <a:schemeClr val="tx1">
                      <a:lumMod val="75000"/>
                      <a:lumOff val="25000"/>
                    </a:schemeClr>
                  </a:solidFill>
                  <a:latin typeface="Arial"/>
                  <a:cs typeface="Arial"/>
                </a:endParaRPr>
              </a:p>
              <a:p>
                <a:pPr marL="285750" indent="-285750">
                  <a:buFont typeface="Arial"/>
                  <a:buChar char="•"/>
                </a:pPr>
                <a:r>
                  <a:rPr lang="en-US" sz="1400" dirty="0" smtClean="0">
                    <a:solidFill>
                      <a:schemeClr val="tx1">
                        <a:lumMod val="75000"/>
                        <a:lumOff val="25000"/>
                      </a:schemeClr>
                    </a:solidFill>
                    <a:latin typeface="Arial"/>
                    <a:cs typeface="Arial"/>
                  </a:rPr>
                  <a:t>Most Significant Contributor to Industry at Asia Outsourcing Excellence Awards in Singapore 2013</a:t>
                </a:r>
              </a:p>
              <a:p>
                <a:pPr marL="285750" indent="-285750">
                  <a:buFont typeface="Arial"/>
                  <a:buChar char="•"/>
                </a:pPr>
                <a:endParaRPr lang="en-US" sz="500" dirty="0" smtClean="0">
                  <a:solidFill>
                    <a:schemeClr val="tx1">
                      <a:lumMod val="75000"/>
                      <a:lumOff val="25000"/>
                    </a:schemeClr>
                  </a:solidFill>
                  <a:latin typeface="Arial"/>
                  <a:cs typeface="Arial"/>
                </a:endParaRPr>
              </a:p>
              <a:p>
                <a:pPr marL="285750" indent="-285750">
                  <a:buFont typeface="Arial"/>
                  <a:buChar char="•"/>
                </a:pPr>
                <a:r>
                  <a:rPr lang="en-US" sz="1400" dirty="0" smtClean="0">
                    <a:solidFill>
                      <a:schemeClr val="tx1">
                        <a:lumMod val="75000"/>
                        <a:lumOff val="25000"/>
                      </a:schemeClr>
                    </a:solidFill>
                    <a:latin typeface="Arial"/>
                    <a:cs typeface="Arial"/>
                  </a:rPr>
                  <a:t>ATD (formerly ASTD) Citation</a:t>
                </a:r>
              </a:p>
              <a:p>
                <a:pPr marL="285750" indent="-285750">
                  <a:buFont typeface="Arial"/>
                  <a:buChar char="•"/>
                </a:pPr>
                <a:endParaRPr lang="en-US" sz="100" dirty="0" smtClean="0">
                  <a:solidFill>
                    <a:schemeClr val="tx1">
                      <a:lumMod val="75000"/>
                      <a:lumOff val="25000"/>
                    </a:schemeClr>
                  </a:solidFill>
                  <a:latin typeface="Arial"/>
                  <a:cs typeface="Arial"/>
                </a:endParaRPr>
              </a:p>
              <a:p>
                <a:r>
                  <a:rPr lang="en-US" sz="1400" dirty="0" smtClean="0">
                    <a:solidFill>
                      <a:schemeClr val="tx1">
                        <a:lumMod val="75000"/>
                        <a:lumOff val="25000"/>
                      </a:schemeClr>
                    </a:solidFill>
                    <a:latin typeface="Arial"/>
                    <a:cs typeface="Arial"/>
                  </a:rPr>
                  <a:t>And many more…</a:t>
                </a:r>
              </a:p>
            </p:txBody>
          </p:sp>
          <p:sp>
            <p:nvSpPr>
              <p:cNvPr id="21" name="TextBox 20"/>
              <p:cNvSpPr txBox="1"/>
              <p:nvPr/>
            </p:nvSpPr>
            <p:spPr>
              <a:xfrm>
                <a:off x="7530385" y="2024776"/>
                <a:ext cx="697627" cy="523220"/>
              </a:xfrm>
              <a:prstGeom prst="rect">
                <a:avLst/>
              </a:prstGeom>
              <a:noFill/>
            </p:spPr>
            <p:txBody>
              <a:bodyPr wrap="square" rtlCol="0">
                <a:spAutoFit/>
              </a:bodyPr>
              <a:lstStyle/>
              <a:p>
                <a:r>
                  <a:rPr lang="en-US" sz="2800" dirty="0" smtClean="0">
                    <a:solidFill>
                      <a:srgbClr val="A54C95"/>
                    </a:solidFill>
                    <a:latin typeface="Arial" pitchFamily="34" charset="0"/>
                    <a:cs typeface="Arial" pitchFamily="34" charset="0"/>
                  </a:rPr>
                  <a:t>03</a:t>
                </a:r>
                <a:endParaRPr lang="en-US" sz="2800" dirty="0">
                  <a:solidFill>
                    <a:srgbClr val="A54C95"/>
                  </a:solidFill>
                  <a:latin typeface="Arial" pitchFamily="34" charset="0"/>
                  <a:cs typeface="Arial" pitchFamily="34" charset="0"/>
                </a:endParaRPr>
              </a:p>
            </p:txBody>
          </p:sp>
          <p:sp>
            <p:nvSpPr>
              <p:cNvPr id="22" name="TextBox 21"/>
              <p:cNvSpPr txBox="1"/>
              <p:nvPr/>
            </p:nvSpPr>
            <p:spPr>
              <a:xfrm>
                <a:off x="8032578" y="2079601"/>
                <a:ext cx="1048083" cy="400110"/>
              </a:xfrm>
              <a:prstGeom prst="rect">
                <a:avLst/>
              </a:prstGeom>
              <a:noFill/>
            </p:spPr>
            <p:txBody>
              <a:bodyPr wrap="none" rtlCol="0">
                <a:spAutoFit/>
              </a:bodyPr>
              <a:lstStyle/>
              <a:p>
                <a:r>
                  <a:rPr lang="en-US" sz="2000" dirty="0" smtClean="0">
                    <a:solidFill>
                      <a:srgbClr val="A54C95"/>
                    </a:solidFill>
                    <a:latin typeface="Arial" pitchFamily="34" charset="0"/>
                    <a:cs typeface="Arial" pitchFamily="34" charset="0"/>
                  </a:rPr>
                  <a:t>Awards</a:t>
                </a:r>
                <a:endParaRPr lang="en-US" sz="2000" dirty="0">
                  <a:solidFill>
                    <a:srgbClr val="A54C95"/>
                  </a:solidFill>
                  <a:latin typeface="Arial" pitchFamily="34" charset="0"/>
                  <a:cs typeface="Arial" pitchFamily="34" charset="0"/>
                </a:endParaRPr>
              </a:p>
            </p:txBody>
          </p:sp>
        </p:grpSp>
      </p:grpSp>
      <p:grpSp>
        <p:nvGrpSpPr>
          <p:cNvPr id="2" name="Group 1"/>
          <p:cNvGrpSpPr>
            <a:grpSpLocks noChangeAspect="1"/>
          </p:cNvGrpSpPr>
          <p:nvPr/>
        </p:nvGrpSpPr>
        <p:grpSpPr>
          <a:xfrm>
            <a:off x="608012" y="2580290"/>
            <a:ext cx="6437375" cy="3210910"/>
            <a:chOff x="1028637" y="2123090"/>
            <a:chExt cx="6437375" cy="3210910"/>
          </a:xfrm>
        </p:grpSpPr>
        <p:grpSp>
          <p:nvGrpSpPr>
            <p:cNvPr id="29" name="Group 188"/>
            <p:cNvGrpSpPr/>
            <p:nvPr/>
          </p:nvGrpSpPr>
          <p:grpSpPr>
            <a:xfrm>
              <a:off x="3735508" y="3481193"/>
              <a:ext cx="1227426" cy="1375215"/>
              <a:chOff x="5357220" y="3485722"/>
              <a:chExt cx="1635229" cy="1832119"/>
            </a:xfrm>
            <a:solidFill>
              <a:schemeClr val="tx1">
                <a:lumMod val="50000"/>
                <a:lumOff val="50000"/>
              </a:schemeClr>
            </a:solidFill>
          </p:grpSpPr>
          <p:sp>
            <p:nvSpPr>
              <p:cNvPr id="30" name="Freeform 1207"/>
              <p:cNvSpPr>
                <a:spLocks/>
              </p:cNvSpPr>
              <p:nvPr/>
            </p:nvSpPr>
            <p:spPr bwMode="auto">
              <a:xfrm>
                <a:off x="6797631" y="4733387"/>
                <a:ext cx="174093" cy="337824"/>
              </a:xfrm>
              <a:custGeom>
                <a:avLst/>
                <a:gdLst/>
                <a:ahLst/>
                <a:cxnLst>
                  <a:cxn ang="0">
                    <a:pos x="68" y="0"/>
                  </a:cxn>
                  <a:cxn ang="0">
                    <a:pos x="74" y="4"/>
                  </a:cxn>
                  <a:cxn ang="0">
                    <a:pos x="78" y="12"/>
                  </a:cxn>
                  <a:cxn ang="0">
                    <a:pos x="81" y="21"/>
                  </a:cxn>
                  <a:cxn ang="0">
                    <a:pos x="83" y="31"/>
                  </a:cxn>
                  <a:cxn ang="0">
                    <a:pos x="84" y="39"/>
                  </a:cxn>
                  <a:cxn ang="0">
                    <a:pos x="84" y="46"/>
                  </a:cxn>
                  <a:cxn ang="0">
                    <a:pos x="83" y="44"/>
                  </a:cxn>
                  <a:cxn ang="0">
                    <a:pos x="81" y="44"/>
                  </a:cxn>
                  <a:cxn ang="0">
                    <a:pos x="79" y="43"/>
                  </a:cxn>
                  <a:cxn ang="0">
                    <a:pos x="78" y="43"/>
                  </a:cxn>
                  <a:cxn ang="0">
                    <a:pos x="77" y="65"/>
                  </a:cxn>
                  <a:cxn ang="0">
                    <a:pos x="72" y="82"/>
                  </a:cxn>
                  <a:cxn ang="0">
                    <a:pos x="66" y="100"/>
                  </a:cxn>
                  <a:cxn ang="0">
                    <a:pos x="59" y="116"/>
                  </a:cxn>
                  <a:cxn ang="0">
                    <a:pos x="48" y="146"/>
                  </a:cxn>
                  <a:cxn ang="0">
                    <a:pos x="42" y="155"/>
                  </a:cxn>
                  <a:cxn ang="0">
                    <a:pos x="34" y="160"/>
                  </a:cxn>
                  <a:cxn ang="0">
                    <a:pos x="24" y="163"/>
                  </a:cxn>
                  <a:cxn ang="0">
                    <a:pos x="17" y="160"/>
                  </a:cxn>
                  <a:cxn ang="0">
                    <a:pos x="10" y="155"/>
                  </a:cxn>
                  <a:cxn ang="0">
                    <a:pos x="5" y="148"/>
                  </a:cxn>
                  <a:cxn ang="0">
                    <a:pos x="4" y="140"/>
                  </a:cxn>
                  <a:cxn ang="0">
                    <a:pos x="4" y="136"/>
                  </a:cxn>
                  <a:cxn ang="0">
                    <a:pos x="5" y="134"/>
                  </a:cxn>
                  <a:cxn ang="0">
                    <a:pos x="5" y="130"/>
                  </a:cxn>
                  <a:cxn ang="0">
                    <a:pos x="3" y="127"/>
                  </a:cxn>
                  <a:cxn ang="0">
                    <a:pos x="2" y="125"/>
                  </a:cxn>
                  <a:cxn ang="0">
                    <a:pos x="0" y="121"/>
                  </a:cxn>
                  <a:cxn ang="0">
                    <a:pos x="0" y="112"/>
                  </a:cxn>
                  <a:cxn ang="0">
                    <a:pos x="8" y="105"/>
                  </a:cxn>
                  <a:cxn ang="0">
                    <a:pos x="9" y="105"/>
                  </a:cxn>
                  <a:cxn ang="0">
                    <a:pos x="9" y="104"/>
                  </a:cxn>
                  <a:cxn ang="0">
                    <a:pos x="10" y="102"/>
                  </a:cxn>
                  <a:cxn ang="0">
                    <a:pos x="12" y="100"/>
                  </a:cxn>
                  <a:cxn ang="0">
                    <a:pos x="14" y="92"/>
                  </a:cxn>
                  <a:cxn ang="0">
                    <a:pos x="15" y="90"/>
                  </a:cxn>
                  <a:cxn ang="0">
                    <a:pos x="17" y="88"/>
                  </a:cxn>
                  <a:cxn ang="0">
                    <a:pos x="17" y="87"/>
                  </a:cxn>
                  <a:cxn ang="0">
                    <a:pos x="15" y="81"/>
                  </a:cxn>
                  <a:cxn ang="0">
                    <a:pos x="12" y="73"/>
                  </a:cxn>
                  <a:cxn ang="0">
                    <a:pos x="10" y="66"/>
                  </a:cxn>
                  <a:cxn ang="0">
                    <a:pos x="12" y="56"/>
                  </a:cxn>
                  <a:cxn ang="0">
                    <a:pos x="17" y="49"/>
                  </a:cxn>
                  <a:cxn ang="0">
                    <a:pos x="23" y="46"/>
                  </a:cxn>
                  <a:cxn ang="0">
                    <a:pos x="29" y="43"/>
                  </a:cxn>
                  <a:cxn ang="0">
                    <a:pos x="37" y="39"/>
                  </a:cxn>
                  <a:cxn ang="0">
                    <a:pos x="44" y="34"/>
                  </a:cxn>
                  <a:cxn ang="0">
                    <a:pos x="53" y="27"/>
                  </a:cxn>
                  <a:cxn ang="0">
                    <a:pos x="59" y="19"/>
                  </a:cxn>
                  <a:cxn ang="0">
                    <a:pos x="66" y="13"/>
                  </a:cxn>
                  <a:cxn ang="0">
                    <a:pos x="67" y="10"/>
                  </a:cxn>
                  <a:cxn ang="0">
                    <a:pos x="67" y="5"/>
                  </a:cxn>
                  <a:cxn ang="0">
                    <a:pos x="68" y="3"/>
                  </a:cxn>
                  <a:cxn ang="0">
                    <a:pos x="68" y="0"/>
                  </a:cxn>
                </a:cxnLst>
                <a:rect l="0" t="0" r="r" b="b"/>
                <a:pathLst>
                  <a:path w="84" h="163">
                    <a:moveTo>
                      <a:pt x="68" y="0"/>
                    </a:moveTo>
                    <a:lnTo>
                      <a:pt x="74" y="4"/>
                    </a:lnTo>
                    <a:lnTo>
                      <a:pt x="78" y="12"/>
                    </a:lnTo>
                    <a:lnTo>
                      <a:pt x="81" y="21"/>
                    </a:lnTo>
                    <a:lnTo>
                      <a:pt x="83" y="31"/>
                    </a:lnTo>
                    <a:lnTo>
                      <a:pt x="84" y="39"/>
                    </a:lnTo>
                    <a:lnTo>
                      <a:pt x="84" y="46"/>
                    </a:lnTo>
                    <a:lnTo>
                      <a:pt x="83" y="44"/>
                    </a:lnTo>
                    <a:lnTo>
                      <a:pt x="81" y="44"/>
                    </a:lnTo>
                    <a:lnTo>
                      <a:pt x="79" y="43"/>
                    </a:lnTo>
                    <a:lnTo>
                      <a:pt x="78" y="43"/>
                    </a:lnTo>
                    <a:lnTo>
                      <a:pt x="77" y="65"/>
                    </a:lnTo>
                    <a:lnTo>
                      <a:pt x="72" y="82"/>
                    </a:lnTo>
                    <a:lnTo>
                      <a:pt x="66" y="100"/>
                    </a:lnTo>
                    <a:lnTo>
                      <a:pt x="59" y="116"/>
                    </a:lnTo>
                    <a:lnTo>
                      <a:pt x="48" y="146"/>
                    </a:lnTo>
                    <a:lnTo>
                      <a:pt x="42" y="155"/>
                    </a:lnTo>
                    <a:lnTo>
                      <a:pt x="34" y="160"/>
                    </a:lnTo>
                    <a:lnTo>
                      <a:pt x="24" y="163"/>
                    </a:lnTo>
                    <a:lnTo>
                      <a:pt x="17" y="160"/>
                    </a:lnTo>
                    <a:lnTo>
                      <a:pt x="10" y="155"/>
                    </a:lnTo>
                    <a:lnTo>
                      <a:pt x="5" y="148"/>
                    </a:lnTo>
                    <a:lnTo>
                      <a:pt x="4" y="140"/>
                    </a:lnTo>
                    <a:lnTo>
                      <a:pt x="4" y="136"/>
                    </a:lnTo>
                    <a:lnTo>
                      <a:pt x="5" y="134"/>
                    </a:lnTo>
                    <a:lnTo>
                      <a:pt x="5" y="130"/>
                    </a:lnTo>
                    <a:lnTo>
                      <a:pt x="3" y="127"/>
                    </a:lnTo>
                    <a:lnTo>
                      <a:pt x="2" y="125"/>
                    </a:lnTo>
                    <a:lnTo>
                      <a:pt x="0" y="121"/>
                    </a:lnTo>
                    <a:lnTo>
                      <a:pt x="0" y="112"/>
                    </a:lnTo>
                    <a:lnTo>
                      <a:pt x="8" y="105"/>
                    </a:lnTo>
                    <a:lnTo>
                      <a:pt x="9" y="105"/>
                    </a:lnTo>
                    <a:lnTo>
                      <a:pt x="9" y="104"/>
                    </a:lnTo>
                    <a:lnTo>
                      <a:pt x="10" y="102"/>
                    </a:lnTo>
                    <a:lnTo>
                      <a:pt x="12" y="100"/>
                    </a:lnTo>
                    <a:lnTo>
                      <a:pt x="14" y="92"/>
                    </a:lnTo>
                    <a:lnTo>
                      <a:pt x="15" y="90"/>
                    </a:lnTo>
                    <a:lnTo>
                      <a:pt x="17" y="88"/>
                    </a:lnTo>
                    <a:lnTo>
                      <a:pt x="17" y="87"/>
                    </a:lnTo>
                    <a:lnTo>
                      <a:pt x="15" y="81"/>
                    </a:lnTo>
                    <a:lnTo>
                      <a:pt x="12" y="73"/>
                    </a:lnTo>
                    <a:lnTo>
                      <a:pt x="10" y="66"/>
                    </a:lnTo>
                    <a:lnTo>
                      <a:pt x="12" y="56"/>
                    </a:lnTo>
                    <a:lnTo>
                      <a:pt x="17" y="49"/>
                    </a:lnTo>
                    <a:lnTo>
                      <a:pt x="23" y="46"/>
                    </a:lnTo>
                    <a:lnTo>
                      <a:pt x="29" y="43"/>
                    </a:lnTo>
                    <a:lnTo>
                      <a:pt x="37" y="39"/>
                    </a:lnTo>
                    <a:lnTo>
                      <a:pt x="44" y="34"/>
                    </a:lnTo>
                    <a:lnTo>
                      <a:pt x="53" y="27"/>
                    </a:lnTo>
                    <a:lnTo>
                      <a:pt x="59" y="19"/>
                    </a:lnTo>
                    <a:lnTo>
                      <a:pt x="66" y="13"/>
                    </a:lnTo>
                    <a:lnTo>
                      <a:pt x="67" y="10"/>
                    </a:lnTo>
                    <a:lnTo>
                      <a:pt x="67" y="5"/>
                    </a:lnTo>
                    <a:lnTo>
                      <a:pt x="68"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1" name="Freeform 1208"/>
              <p:cNvSpPr>
                <a:spLocks/>
              </p:cNvSpPr>
              <p:nvPr/>
            </p:nvSpPr>
            <p:spPr bwMode="auto">
              <a:xfrm>
                <a:off x="5357220" y="3485722"/>
                <a:ext cx="1635229" cy="1832119"/>
              </a:xfrm>
              <a:custGeom>
                <a:avLst/>
                <a:gdLst/>
                <a:ahLst/>
                <a:cxnLst>
                  <a:cxn ang="0">
                    <a:pos x="321" y="7"/>
                  </a:cxn>
                  <a:cxn ang="0">
                    <a:pos x="324" y="18"/>
                  </a:cxn>
                  <a:cxn ang="0">
                    <a:pos x="325" y="34"/>
                  </a:cxn>
                  <a:cxn ang="0">
                    <a:pos x="339" y="58"/>
                  </a:cxn>
                  <a:cxn ang="0">
                    <a:pos x="405" y="89"/>
                  </a:cxn>
                  <a:cxn ang="0">
                    <a:pos x="428" y="77"/>
                  </a:cxn>
                  <a:cxn ang="0">
                    <a:pos x="461" y="64"/>
                  </a:cxn>
                  <a:cxn ang="0">
                    <a:pos x="482" y="73"/>
                  </a:cxn>
                  <a:cxn ang="0">
                    <a:pos x="546" y="82"/>
                  </a:cxn>
                  <a:cxn ang="0">
                    <a:pos x="590" y="83"/>
                  </a:cxn>
                  <a:cxn ang="0">
                    <a:pos x="599" y="113"/>
                  </a:cxn>
                  <a:cxn ang="0">
                    <a:pos x="571" y="99"/>
                  </a:cxn>
                  <a:cxn ang="0">
                    <a:pos x="626" y="205"/>
                  </a:cxn>
                  <a:cxn ang="0">
                    <a:pos x="639" y="240"/>
                  </a:cxn>
                  <a:cxn ang="0">
                    <a:pos x="659" y="277"/>
                  </a:cxn>
                  <a:cxn ang="0">
                    <a:pos x="697" y="308"/>
                  </a:cxn>
                  <a:cxn ang="0">
                    <a:pos x="700" y="326"/>
                  </a:cxn>
                  <a:cxn ang="0">
                    <a:pos x="717" y="338"/>
                  </a:cxn>
                  <a:cxn ang="0">
                    <a:pos x="742" y="331"/>
                  </a:cxn>
                  <a:cxn ang="0">
                    <a:pos x="771" y="380"/>
                  </a:cxn>
                  <a:cxn ang="0">
                    <a:pos x="702" y="453"/>
                  </a:cxn>
                  <a:cxn ang="0">
                    <a:pos x="655" y="511"/>
                  </a:cxn>
                  <a:cxn ang="0">
                    <a:pos x="655" y="563"/>
                  </a:cxn>
                  <a:cxn ang="0">
                    <a:pos x="665" y="589"/>
                  </a:cxn>
                  <a:cxn ang="0">
                    <a:pos x="658" y="650"/>
                  </a:cxn>
                  <a:cxn ang="0">
                    <a:pos x="609" y="688"/>
                  </a:cxn>
                  <a:cxn ang="0">
                    <a:pos x="597" y="707"/>
                  </a:cxn>
                  <a:cxn ang="0">
                    <a:pos x="605" y="751"/>
                  </a:cxn>
                  <a:cxn ang="0">
                    <a:pos x="575" y="775"/>
                  </a:cxn>
                  <a:cxn ang="0">
                    <a:pos x="562" y="807"/>
                  </a:cxn>
                  <a:cxn ang="0">
                    <a:pos x="511" y="868"/>
                  </a:cxn>
                  <a:cxn ang="0">
                    <a:pos x="492" y="874"/>
                  </a:cxn>
                  <a:cxn ang="0">
                    <a:pos x="472" y="872"/>
                  </a:cxn>
                  <a:cxn ang="0">
                    <a:pos x="414" y="877"/>
                  </a:cxn>
                  <a:cxn ang="0">
                    <a:pos x="410" y="846"/>
                  </a:cxn>
                  <a:cxn ang="0">
                    <a:pos x="372" y="778"/>
                  </a:cxn>
                  <a:cxn ang="0">
                    <a:pos x="355" y="716"/>
                  </a:cxn>
                  <a:cxn ang="0">
                    <a:pos x="339" y="631"/>
                  </a:cxn>
                  <a:cxn ang="0">
                    <a:pos x="354" y="581"/>
                  </a:cxn>
                  <a:cxn ang="0">
                    <a:pos x="339" y="523"/>
                  </a:cxn>
                  <a:cxn ang="0">
                    <a:pos x="301" y="469"/>
                  </a:cxn>
                  <a:cxn ang="0">
                    <a:pos x="311" y="453"/>
                  </a:cxn>
                  <a:cxn ang="0">
                    <a:pos x="315" y="426"/>
                  </a:cxn>
                  <a:cxn ang="0">
                    <a:pos x="266" y="406"/>
                  </a:cxn>
                  <a:cxn ang="0">
                    <a:pos x="201" y="395"/>
                  </a:cxn>
                  <a:cxn ang="0">
                    <a:pos x="151" y="400"/>
                  </a:cxn>
                  <a:cxn ang="0">
                    <a:pos x="102" y="406"/>
                  </a:cxn>
                  <a:cxn ang="0">
                    <a:pos x="44" y="348"/>
                  </a:cxn>
                  <a:cxn ang="0">
                    <a:pos x="12" y="317"/>
                  </a:cxn>
                  <a:cxn ang="0">
                    <a:pos x="5" y="294"/>
                  </a:cxn>
                  <a:cxn ang="0">
                    <a:pos x="17" y="248"/>
                  </a:cxn>
                  <a:cxn ang="0">
                    <a:pos x="14" y="192"/>
                  </a:cxn>
                  <a:cxn ang="0">
                    <a:pos x="48" y="132"/>
                  </a:cxn>
                  <a:cxn ang="0">
                    <a:pos x="87" y="107"/>
                  </a:cxn>
                  <a:cxn ang="0">
                    <a:pos x="113" y="51"/>
                  </a:cxn>
                  <a:cxn ang="0">
                    <a:pos x="155" y="29"/>
                  </a:cxn>
                  <a:cxn ang="0">
                    <a:pos x="188" y="24"/>
                  </a:cxn>
                  <a:cxn ang="0">
                    <a:pos x="260" y="6"/>
                  </a:cxn>
                  <a:cxn ang="0">
                    <a:pos x="288" y="2"/>
                  </a:cxn>
                  <a:cxn ang="0">
                    <a:pos x="305" y="2"/>
                  </a:cxn>
                </a:cxnLst>
                <a:rect l="0" t="0" r="r" b="b"/>
                <a:pathLst>
                  <a:path w="789" h="884">
                    <a:moveTo>
                      <a:pt x="309" y="0"/>
                    </a:moveTo>
                    <a:lnTo>
                      <a:pt x="314" y="0"/>
                    </a:lnTo>
                    <a:lnTo>
                      <a:pt x="316" y="1"/>
                    </a:lnTo>
                    <a:lnTo>
                      <a:pt x="318" y="2"/>
                    </a:lnTo>
                    <a:lnTo>
                      <a:pt x="319" y="5"/>
                    </a:lnTo>
                    <a:lnTo>
                      <a:pt x="321" y="7"/>
                    </a:lnTo>
                    <a:lnTo>
                      <a:pt x="325" y="7"/>
                    </a:lnTo>
                    <a:lnTo>
                      <a:pt x="328" y="5"/>
                    </a:lnTo>
                    <a:lnTo>
                      <a:pt x="329" y="5"/>
                    </a:lnTo>
                    <a:lnTo>
                      <a:pt x="329" y="7"/>
                    </a:lnTo>
                    <a:lnTo>
                      <a:pt x="324" y="12"/>
                    </a:lnTo>
                    <a:lnTo>
                      <a:pt x="324" y="18"/>
                    </a:lnTo>
                    <a:lnTo>
                      <a:pt x="325" y="19"/>
                    </a:lnTo>
                    <a:lnTo>
                      <a:pt x="328" y="20"/>
                    </a:lnTo>
                    <a:lnTo>
                      <a:pt x="329" y="21"/>
                    </a:lnTo>
                    <a:lnTo>
                      <a:pt x="329" y="28"/>
                    </a:lnTo>
                    <a:lnTo>
                      <a:pt x="328" y="30"/>
                    </a:lnTo>
                    <a:lnTo>
                      <a:pt x="325" y="34"/>
                    </a:lnTo>
                    <a:lnTo>
                      <a:pt x="324" y="36"/>
                    </a:lnTo>
                    <a:lnTo>
                      <a:pt x="324" y="40"/>
                    </a:lnTo>
                    <a:lnTo>
                      <a:pt x="325" y="45"/>
                    </a:lnTo>
                    <a:lnTo>
                      <a:pt x="329" y="53"/>
                    </a:lnTo>
                    <a:lnTo>
                      <a:pt x="334" y="56"/>
                    </a:lnTo>
                    <a:lnTo>
                      <a:pt x="339" y="58"/>
                    </a:lnTo>
                    <a:lnTo>
                      <a:pt x="343" y="59"/>
                    </a:lnTo>
                    <a:lnTo>
                      <a:pt x="354" y="59"/>
                    </a:lnTo>
                    <a:lnTo>
                      <a:pt x="365" y="62"/>
                    </a:lnTo>
                    <a:lnTo>
                      <a:pt x="375" y="68"/>
                    </a:lnTo>
                    <a:lnTo>
                      <a:pt x="395" y="83"/>
                    </a:lnTo>
                    <a:lnTo>
                      <a:pt x="405" y="89"/>
                    </a:lnTo>
                    <a:lnTo>
                      <a:pt x="419" y="92"/>
                    </a:lnTo>
                    <a:lnTo>
                      <a:pt x="422" y="92"/>
                    </a:lnTo>
                    <a:lnTo>
                      <a:pt x="424" y="90"/>
                    </a:lnTo>
                    <a:lnTo>
                      <a:pt x="426" y="88"/>
                    </a:lnTo>
                    <a:lnTo>
                      <a:pt x="428" y="87"/>
                    </a:lnTo>
                    <a:lnTo>
                      <a:pt x="428" y="77"/>
                    </a:lnTo>
                    <a:lnTo>
                      <a:pt x="429" y="69"/>
                    </a:lnTo>
                    <a:lnTo>
                      <a:pt x="434" y="65"/>
                    </a:lnTo>
                    <a:lnTo>
                      <a:pt x="442" y="63"/>
                    </a:lnTo>
                    <a:lnTo>
                      <a:pt x="451" y="60"/>
                    </a:lnTo>
                    <a:lnTo>
                      <a:pt x="461" y="60"/>
                    </a:lnTo>
                    <a:lnTo>
                      <a:pt x="461" y="64"/>
                    </a:lnTo>
                    <a:lnTo>
                      <a:pt x="462" y="65"/>
                    </a:lnTo>
                    <a:lnTo>
                      <a:pt x="463" y="68"/>
                    </a:lnTo>
                    <a:lnTo>
                      <a:pt x="466" y="69"/>
                    </a:lnTo>
                    <a:lnTo>
                      <a:pt x="467" y="70"/>
                    </a:lnTo>
                    <a:lnTo>
                      <a:pt x="472" y="73"/>
                    </a:lnTo>
                    <a:lnTo>
                      <a:pt x="482" y="73"/>
                    </a:lnTo>
                    <a:lnTo>
                      <a:pt x="486" y="74"/>
                    </a:lnTo>
                    <a:lnTo>
                      <a:pt x="500" y="79"/>
                    </a:lnTo>
                    <a:lnTo>
                      <a:pt x="516" y="84"/>
                    </a:lnTo>
                    <a:lnTo>
                      <a:pt x="531" y="85"/>
                    </a:lnTo>
                    <a:lnTo>
                      <a:pt x="540" y="84"/>
                    </a:lnTo>
                    <a:lnTo>
                      <a:pt x="546" y="82"/>
                    </a:lnTo>
                    <a:lnTo>
                      <a:pt x="561" y="79"/>
                    </a:lnTo>
                    <a:lnTo>
                      <a:pt x="569" y="80"/>
                    </a:lnTo>
                    <a:lnTo>
                      <a:pt x="575" y="83"/>
                    </a:lnTo>
                    <a:lnTo>
                      <a:pt x="582" y="84"/>
                    </a:lnTo>
                    <a:lnTo>
                      <a:pt x="587" y="84"/>
                    </a:lnTo>
                    <a:lnTo>
                      <a:pt x="590" y="83"/>
                    </a:lnTo>
                    <a:lnTo>
                      <a:pt x="591" y="83"/>
                    </a:lnTo>
                    <a:lnTo>
                      <a:pt x="594" y="82"/>
                    </a:lnTo>
                    <a:lnTo>
                      <a:pt x="601" y="94"/>
                    </a:lnTo>
                    <a:lnTo>
                      <a:pt x="602" y="102"/>
                    </a:lnTo>
                    <a:lnTo>
                      <a:pt x="601" y="107"/>
                    </a:lnTo>
                    <a:lnTo>
                      <a:pt x="599" y="113"/>
                    </a:lnTo>
                    <a:lnTo>
                      <a:pt x="596" y="121"/>
                    </a:lnTo>
                    <a:lnTo>
                      <a:pt x="594" y="126"/>
                    </a:lnTo>
                    <a:lnTo>
                      <a:pt x="587" y="122"/>
                    </a:lnTo>
                    <a:lnTo>
                      <a:pt x="582" y="114"/>
                    </a:lnTo>
                    <a:lnTo>
                      <a:pt x="576" y="106"/>
                    </a:lnTo>
                    <a:lnTo>
                      <a:pt x="571" y="99"/>
                    </a:lnTo>
                    <a:lnTo>
                      <a:pt x="571" y="106"/>
                    </a:lnTo>
                    <a:lnTo>
                      <a:pt x="610" y="175"/>
                    </a:lnTo>
                    <a:lnTo>
                      <a:pt x="610" y="182"/>
                    </a:lnTo>
                    <a:lnTo>
                      <a:pt x="615" y="191"/>
                    </a:lnTo>
                    <a:lnTo>
                      <a:pt x="621" y="200"/>
                    </a:lnTo>
                    <a:lnTo>
                      <a:pt x="626" y="205"/>
                    </a:lnTo>
                    <a:lnTo>
                      <a:pt x="626" y="228"/>
                    </a:lnTo>
                    <a:lnTo>
                      <a:pt x="629" y="231"/>
                    </a:lnTo>
                    <a:lnTo>
                      <a:pt x="630" y="234"/>
                    </a:lnTo>
                    <a:lnTo>
                      <a:pt x="634" y="236"/>
                    </a:lnTo>
                    <a:lnTo>
                      <a:pt x="636" y="239"/>
                    </a:lnTo>
                    <a:lnTo>
                      <a:pt x="639" y="240"/>
                    </a:lnTo>
                    <a:lnTo>
                      <a:pt x="643" y="243"/>
                    </a:lnTo>
                    <a:lnTo>
                      <a:pt x="645" y="246"/>
                    </a:lnTo>
                    <a:lnTo>
                      <a:pt x="649" y="256"/>
                    </a:lnTo>
                    <a:lnTo>
                      <a:pt x="650" y="265"/>
                    </a:lnTo>
                    <a:lnTo>
                      <a:pt x="655" y="274"/>
                    </a:lnTo>
                    <a:lnTo>
                      <a:pt x="659" y="277"/>
                    </a:lnTo>
                    <a:lnTo>
                      <a:pt x="661" y="279"/>
                    </a:lnTo>
                    <a:lnTo>
                      <a:pt x="673" y="287"/>
                    </a:lnTo>
                    <a:lnTo>
                      <a:pt x="678" y="292"/>
                    </a:lnTo>
                    <a:lnTo>
                      <a:pt x="681" y="299"/>
                    </a:lnTo>
                    <a:lnTo>
                      <a:pt x="688" y="306"/>
                    </a:lnTo>
                    <a:lnTo>
                      <a:pt x="697" y="308"/>
                    </a:lnTo>
                    <a:lnTo>
                      <a:pt x="697" y="311"/>
                    </a:lnTo>
                    <a:lnTo>
                      <a:pt x="698" y="313"/>
                    </a:lnTo>
                    <a:lnTo>
                      <a:pt x="698" y="318"/>
                    </a:lnTo>
                    <a:lnTo>
                      <a:pt x="697" y="321"/>
                    </a:lnTo>
                    <a:lnTo>
                      <a:pt x="699" y="323"/>
                    </a:lnTo>
                    <a:lnTo>
                      <a:pt x="700" y="326"/>
                    </a:lnTo>
                    <a:lnTo>
                      <a:pt x="703" y="329"/>
                    </a:lnTo>
                    <a:lnTo>
                      <a:pt x="705" y="332"/>
                    </a:lnTo>
                    <a:lnTo>
                      <a:pt x="708" y="336"/>
                    </a:lnTo>
                    <a:lnTo>
                      <a:pt x="712" y="337"/>
                    </a:lnTo>
                    <a:lnTo>
                      <a:pt x="714" y="338"/>
                    </a:lnTo>
                    <a:lnTo>
                      <a:pt x="717" y="338"/>
                    </a:lnTo>
                    <a:lnTo>
                      <a:pt x="719" y="337"/>
                    </a:lnTo>
                    <a:lnTo>
                      <a:pt x="720" y="336"/>
                    </a:lnTo>
                    <a:lnTo>
                      <a:pt x="722" y="333"/>
                    </a:lnTo>
                    <a:lnTo>
                      <a:pt x="723" y="332"/>
                    </a:lnTo>
                    <a:lnTo>
                      <a:pt x="725" y="331"/>
                    </a:lnTo>
                    <a:lnTo>
                      <a:pt x="742" y="331"/>
                    </a:lnTo>
                    <a:lnTo>
                      <a:pt x="764" y="326"/>
                    </a:lnTo>
                    <a:lnTo>
                      <a:pt x="787" y="319"/>
                    </a:lnTo>
                    <a:lnTo>
                      <a:pt x="789" y="324"/>
                    </a:lnTo>
                    <a:lnTo>
                      <a:pt x="787" y="343"/>
                    </a:lnTo>
                    <a:lnTo>
                      <a:pt x="779" y="362"/>
                    </a:lnTo>
                    <a:lnTo>
                      <a:pt x="771" y="380"/>
                    </a:lnTo>
                    <a:lnTo>
                      <a:pt x="762" y="392"/>
                    </a:lnTo>
                    <a:lnTo>
                      <a:pt x="750" y="409"/>
                    </a:lnTo>
                    <a:lnTo>
                      <a:pt x="742" y="423"/>
                    </a:lnTo>
                    <a:lnTo>
                      <a:pt x="729" y="435"/>
                    </a:lnTo>
                    <a:lnTo>
                      <a:pt x="715" y="445"/>
                    </a:lnTo>
                    <a:lnTo>
                      <a:pt x="702" y="453"/>
                    </a:lnTo>
                    <a:lnTo>
                      <a:pt x="689" y="462"/>
                    </a:lnTo>
                    <a:lnTo>
                      <a:pt x="678" y="472"/>
                    </a:lnTo>
                    <a:lnTo>
                      <a:pt x="669" y="483"/>
                    </a:lnTo>
                    <a:lnTo>
                      <a:pt x="663" y="499"/>
                    </a:lnTo>
                    <a:lnTo>
                      <a:pt x="659" y="506"/>
                    </a:lnTo>
                    <a:lnTo>
                      <a:pt x="655" y="511"/>
                    </a:lnTo>
                    <a:lnTo>
                      <a:pt x="650" y="516"/>
                    </a:lnTo>
                    <a:lnTo>
                      <a:pt x="649" y="523"/>
                    </a:lnTo>
                    <a:lnTo>
                      <a:pt x="650" y="534"/>
                    </a:lnTo>
                    <a:lnTo>
                      <a:pt x="651" y="543"/>
                    </a:lnTo>
                    <a:lnTo>
                      <a:pt x="653" y="555"/>
                    </a:lnTo>
                    <a:lnTo>
                      <a:pt x="655" y="563"/>
                    </a:lnTo>
                    <a:lnTo>
                      <a:pt x="660" y="571"/>
                    </a:lnTo>
                    <a:lnTo>
                      <a:pt x="665" y="577"/>
                    </a:lnTo>
                    <a:lnTo>
                      <a:pt x="668" y="582"/>
                    </a:lnTo>
                    <a:lnTo>
                      <a:pt x="668" y="585"/>
                    </a:lnTo>
                    <a:lnTo>
                      <a:pt x="666" y="586"/>
                    </a:lnTo>
                    <a:lnTo>
                      <a:pt x="665" y="589"/>
                    </a:lnTo>
                    <a:lnTo>
                      <a:pt x="665" y="610"/>
                    </a:lnTo>
                    <a:lnTo>
                      <a:pt x="664" y="625"/>
                    </a:lnTo>
                    <a:lnTo>
                      <a:pt x="666" y="630"/>
                    </a:lnTo>
                    <a:lnTo>
                      <a:pt x="666" y="633"/>
                    </a:lnTo>
                    <a:lnTo>
                      <a:pt x="664" y="643"/>
                    </a:lnTo>
                    <a:lnTo>
                      <a:pt x="658" y="650"/>
                    </a:lnTo>
                    <a:lnTo>
                      <a:pt x="650" y="656"/>
                    </a:lnTo>
                    <a:lnTo>
                      <a:pt x="640" y="663"/>
                    </a:lnTo>
                    <a:lnTo>
                      <a:pt x="629" y="667"/>
                    </a:lnTo>
                    <a:lnTo>
                      <a:pt x="620" y="673"/>
                    </a:lnTo>
                    <a:lnTo>
                      <a:pt x="612" y="679"/>
                    </a:lnTo>
                    <a:lnTo>
                      <a:pt x="609" y="688"/>
                    </a:lnTo>
                    <a:lnTo>
                      <a:pt x="605" y="689"/>
                    </a:lnTo>
                    <a:lnTo>
                      <a:pt x="602" y="692"/>
                    </a:lnTo>
                    <a:lnTo>
                      <a:pt x="599" y="694"/>
                    </a:lnTo>
                    <a:lnTo>
                      <a:pt x="597" y="698"/>
                    </a:lnTo>
                    <a:lnTo>
                      <a:pt x="596" y="700"/>
                    </a:lnTo>
                    <a:lnTo>
                      <a:pt x="597" y="707"/>
                    </a:lnTo>
                    <a:lnTo>
                      <a:pt x="602" y="713"/>
                    </a:lnTo>
                    <a:lnTo>
                      <a:pt x="606" y="719"/>
                    </a:lnTo>
                    <a:lnTo>
                      <a:pt x="607" y="727"/>
                    </a:lnTo>
                    <a:lnTo>
                      <a:pt x="607" y="736"/>
                    </a:lnTo>
                    <a:lnTo>
                      <a:pt x="606" y="745"/>
                    </a:lnTo>
                    <a:lnTo>
                      <a:pt x="605" y="751"/>
                    </a:lnTo>
                    <a:lnTo>
                      <a:pt x="604" y="752"/>
                    </a:lnTo>
                    <a:lnTo>
                      <a:pt x="601" y="753"/>
                    </a:lnTo>
                    <a:lnTo>
                      <a:pt x="592" y="753"/>
                    </a:lnTo>
                    <a:lnTo>
                      <a:pt x="581" y="762"/>
                    </a:lnTo>
                    <a:lnTo>
                      <a:pt x="572" y="773"/>
                    </a:lnTo>
                    <a:lnTo>
                      <a:pt x="575" y="775"/>
                    </a:lnTo>
                    <a:lnTo>
                      <a:pt x="577" y="777"/>
                    </a:lnTo>
                    <a:lnTo>
                      <a:pt x="579" y="780"/>
                    </a:lnTo>
                    <a:lnTo>
                      <a:pt x="579" y="782"/>
                    </a:lnTo>
                    <a:lnTo>
                      <a:pt x="576" y="792"/>
                    </a:lnTo>
                    <a:lnTo>
                      <a:pt x="569" y="801"/>
                    </a:lnTo>
                    <a:lnTo>
                      <a:pt x="562" y="807"/>
                    </a:lnTo>
                    <a:lnTo>
                      <a:pt x="556" y="816"/>
                    </a:lnTo>
                    <a:lnTo>
                      <a:pt x="546" y="834"/>
                    </a:lnTo>
                    <a:lnTo>
                      <a:pt x="537" y="846"/>
                    </a:lnTo>
                    <a:lnTo>
                      <a:pt x="527" y="856"/>
                    </a:lnTo>
                    <a:lnTo>
                      <a:pt x="515" y="867"/>
                    </a:lnTo>
                    <a:lnTo>
                      <a:pt x="511" y="868"/>
                    </a:lnTo>
                    <a:lnTo>
                      <a:pt x="505" y="868"/>
                    </a:lnTo>
                    <a:lnTo>
                      <a:pt x="501" y="869"/>
                    </a:lnTo>
                    <a:lnTo>
                      <a:pt x="498" y="869"/>
                    </a:lnTo>
                    <a:lnTo>
                      <a:pt x="497" y="870"/>
                    </a:lnTo>
                    <a:lnTo>
                      <a:pt x="496" y="873"/>
                    </a:lnTo>
                    <a:lnTo>
                      <a:pt x="492" y="874"/>
                    </a:lnTo>
                    <a:lnTo>
                      <a:pt x="487" y="877"/>
                    </a:lnTo>
                    <a:lnTo>
                      <a:pt x="482" y="877"/>
                    </a:lnTo>
                    <a:lnTo>
                      <a:pt x="479" y="875"/>
                    </a:lnTo>
                    <a:lnTo>
                      <a:pt x="477" y="873"/>
                    </a:lnTo>
                    <a:lnTo>
                      <a:pt x="474" y="872"/>
                    </a:lnTo>
                    <a:lnTo>
                      <a:pt x="472" y="872"/>
                    </a:lnTo>
                    <a:lnTo>
                      <a:pt x="461" y="874"/>
                    </a:lnTo>
                    <a:lnTo>
                      <a:pt x="441" y="882"/>
                    </a:lnTo>
                    <a:lnTo>
                      <a:pt x="429" y="884"/>
                    </a:lnTo>
                    <a:lnTo>
                      <a:pt x="422" y="882"/>
                    </a:lnTo>
                    <a:lnTo>
                      <a:pt x="417" y="877"/>
                    </a:lnTo>
                    <a:lnTo>
                      <a:pt x="414" y="877"/>
                    </a:lnTo>
                    <a:lnTo>
                      <a:pt x="413" y="878"/>
                    </a:lnTo>
                    <a:lnTo>
                      <a:pt x="410" y="867"/>
                    </a:lnTo>
                    <a:lnTo>
                      <a:pt x="405" y="858"/>
                    </a:lnTo>
                    <a:lnTo>
                      <a:pt x="408" y="855"/>
                    </a:lnTo>
                    <a:lnTo>
                      <a:pt x="410" y="850"/>
                    </a:lnTo>
                    <a:lnTo>
                      <a:pt x="410" y="846"/>
                    </a:lnTo>
                    <a:lnTo>
                      <a:pt x="409" y="841"/>
                    </a:lnTo>
                    <a:lnTo>
                      <a:pt x="404" y="834"/>
                    </a:lnTo>
                    <a:lnTo>
                      <a:pt x="400" y="829"/>
                    </a:lnTo>
                    <a:lnTo>
                      <a:pt x="397" y="825"/>
                    </a:lnTo>
                    <a:lnTo>
                      <a:pt x="379" y="795"/>
                    </a:lnTo>
                    <a:lnTo>
                      <a:pt x="372" y="778"/>
                    </a:lnTo>
                    <a:lnTo>
                      <a:pt x="367" y="760"/>
                    </a:lnTo>
                    <a:lnTo>
                      <a:pt x="364" y="739"/>
                    </a:lnTo>
                    <a:lnTo>
                      <a:pt x="364" y="726"/>
                    </a:lnTo>
                    <a:lnTo>
                      <a:pt x="362" y="723"/>
                    </a:lnTo>
                    <a:lnTo>
                      <a:pt x="360" y="721"/>
                    </a:lnTo>
                    <a:lnTo>
                      <a:pt x="355" y="716"/>
                    </a:lnTo>
                    <a:lnTo>
                      <a:pt x="346" y="702"/>
                    </a:lnTo>
                    <a:lnTo>
                      <a:pt x="340" y="687"/>
                    </a:lnTo>
                    <a:lnTo>
                      <a:pt x="335" y="672"/>
                    </a:lnTo>
                    <a:lnTo>
                      <a:pt x="333" y="654"/>
                    </a:lnTo>
                    <a:lnTo>
                      <a:pt x="334" y="641"/>
                    </a:lnTo>
                    <a:lnTo>
                      <a:pt x="339" y="631"/>
                    </a:lnTo>
                    <a:lnTo>
                      <a:pt x="345" y="623"/>
                    </a:lnTo>
                    <a:lnTo>
                      <a:pt x="352" y="615"/>
                    </a:lnTo>
                    <a:lnTo>
                      <a:pt x="357" y="607"/>
                    </a:lnTo>
                    <a:lnTo>
                      <a:pt x="358" y="597"/>
                    </a:lnTo>
                    <a:lnTo>
                      <a:pt x="357" y="589"/>
                    </a:lnTo>
                    <a:lnTo>
                      <a:pt x="354" y="581"/>
                    </a:lnTo>
                    <a:lnTo>
                      <a:pt x="353" y="573"/>
                    </a:lnTo>
                    <a:lnTo>
                      <a:pt x="350" y="560"/>
                    </a:lnTo>
                    <a:lnTo>
                      <a:pt x="346" y="548"/>
                    </a:lnTo>
                    <a:lnTo>
                      <a:pt x="343" y="539"/>
                    </a:lnTo>
                    <a:lnTo>
                      <a:pt x="340" y="532"/>
                    </a:lnTo>
                    <a:lnTo>
                      <a:pt x="339" y="523"/>
                    </a:lnTo>
                    <a:lnTo>
                      <a:pt x="335" y="516"/>
                    </a:lnTo>
                    <a:lnTo>
                      <a:pt x="328" y="507"/>
                    </a:lnTo>
                    <a:lnTo>
                      <a:pt x="319" y="499"/>
                    </a:lnTo>
                    <a:lnTo>
                      <a:pt x="310" y="489"/>
                    </a:lnTo>
                    <a:lnTo>
                      <a:pt x="304" y="480"/>
                    </a:lnTo>
                    <a:lnTo>
                      <a:pt x="301" y="469"/>
                    </a:lnTo>
                    <a:lnTo>
                      <a:pt x="301" y="467"/>
                    </a:lnTo>
                    <a:lnTo>
                      <a:pt x="303" y="463"/>
                    </a:lnTo>
                    <a:lnTo>
                      <a:pt x="305" y="459"/>
                    </a:lnTo>
                    <a:lnTo>
                      <a:pt x="308" y="456"/>
                    </a:lnTo>
                    <a:lnTo>
                      <a:pt x="309" y="454"/>
                    </a:lnTo>
                    <a:lnTo>
                      <a:pt x="311" y="453"/>
                    </a:lnTo>
                    <a:lnTo>
                      <a:pt x="310" y="450"/>
                    </a:lnTo>
                    <a:lnTo>
                      <a:pt x="310" y="448"/>
                    </a:lnTo>
                    <a:lnTo>
                      <a:pt x="311" y="448"/>
                    </a:lnTo>
                    <a:lnTo>
                      <a:pt x="311" y="440"/>
                    </a:lnTo>
                    <a:lnTo>
                      <a:pt x="313" y="431"/>
                    </a:lnTo>
                    <a:lnTo>
                      <a:pt x="315" y="426"/>
                    </a:lnTo>
                    <a:lnTo>
                      <a:pt x="311" y="419"/>
                    </a:lnTo>
                    <a:lnTo>
                      <a:pt x="306" y="414"/>
                    </a:lnTo>
                    <a:lnTo>
                      <a:pt x="299" y="410"/>
                    </a:lnTo>
                    <a:lnTo>
                      <a:pt x="290" y="409"/>
                    </a:lnTo>
                    <a:lnTo>
                      <a:pt x="272" y="409"/>
                    </a:lnTo>
                    <a:lnTo>
                      <a:pt x="266" y="406"/>
                    </a:lnTo>
                    <a:lnTo>
                      <a:pt x="256" y="394"/>
                    </a:lnTo>
                    <a:lnTo>
                      <a:pt x="250" y="387"/>
                    </a:lnTo>
                    <a:lnTo>
                      <a:pt x="241" y="385"/>
                    </a:lnTo>
                    <a:lnTo>
                      <a:pt x="226" y="386"/>
                    </a:lnTo>
                    <a:lnTo>
                      <a:pt x="214" y="390"/>
                    </a:lnTo>
                    <a:lnTo>
                      <a:pt x="201" y="395"/>
                    </a:lnTo>
                    <a:lnTo>
                      <a:pt x="186" y="400"/>
                    </a:lnTo>
                    <a:lnTo>
                      <a:pt x="180" y="406"/>
                    </a:lnTo>
                    <a:lnTo>
                      <a:pt x="176" y="406"/>
                    </a:lnTo>
                    <a:lnTo>
                      <a:pt x="168" y="405"/>
                    </a:lnTo>
                    <a:lnTo>
                      <a:pt x="160" y="401"/>
                    </a:lnTo>
                    <a:lnTo>
                      <a:pt x="151" y="400"/>
                    </a:lnTo>
                    <a:lnTo>
                      <a:pt x="141" y="401"/>
                    </a:lnTo>
                    <a:lnTo>
                      <a:pt x="132" y="405"/>
                    </a:lnTo>
                    <a:lnTo>
                      <a:pt x="123" y="407"/>
                    </a:lnTo>
                    <a:lnTo>
                      <a:pt x="113" y="409"/>
                    </a:lnTo>
                    <a:lnTo>
                      <a:pt x="109" y="409"/>
                    </a:lnTo>
                    <a:lnTo>
                      <a:pt x="102" y="406"/>
                    </a:lnTo>
                    <a:lnTo>
                      <a:pt x="101" y="405"/>
                    </a:lnTo>
                    <a:lnTo>
                      <a:pt x="91" y="397"/>
                    </a:lnTo>
                    <a:lnTo>
                      <a:pt x="65" y="380"/>
                    </a:lnTo>
                    <a:lnTo>
                      <a:pt x="57" y="370"/>
                    </a:lnTo>
                    <a:lnTo>
                      <a:pt x="50" y="358"/>
                    </a:lnTo>
                    <a:lnTo>
                      <a:pt x="44" y="348"/>
                    </a:lnTo>
                    <a:lnTo>
                      <a:pt x="37" y="339"/>
                    </a:lnTo>
                    <a:lnTo>
                      <a:pt x="33" y="337"/>
                    </a:lnTo>
                    <a:lnTo>
                      <a:pt x="27" y="332"/>
                    </a:lnTo>
                    <a:lnTo>
                      <a:pt x="19" y="326"/>
                    </a:lnTo>
                    <a:lnTo>
                      <a:pt x="14" y="321"/>
                    </a:lnTo>
                    <a:lnTo>
                      <a:pt x="12" y="317"/>
                    </a:lnTo>
                    <a:lnTo>
                      <a:pt x="6" y="312"/>
                    </a:lnTo>
                    <a:lnTo>
                      <a:pt x="8" y="312"/>
                    </a:lnTo>
                    <a:lnTo>
                      <a:pt x="8" y="308"/>
                    </a:lnTo>
                    <a:lnTo>
                      <a:pt x="6" y="304"/>
                    </a:lnTo>
                    <a:lnTo>
                      <a:pt x="6" y="298"/>
                    </a:lnTo>
                    <a:lnTo>
                      <a:pt x="5" y="294"/>
                    </a:lnTo>
                    <a:lnTo>
                      <a:pt x="3" y="289"/>
                    </a:lnTo>
                    <a:lnTo>
                      <a:pt x="0" y="285"/>
                    </a:lnTo>
                    <a:lnTo>
                      <a:pt x="6" y="279"/>
                    </a:lnTo>
                    <a:lnTo>
                      <a:pt x="12" y="269"/>
                    </a:lnTo>
                    <a:lnTo>
                      <a:pt x="15" y="258"/>
                    </a:lnTo>
                    <a:lnTo>
                      <a:pt x="17" y="248"/>
                    </a:lnTo>
                    <a:lnTo>
                      <a:pt x="14" y="231"/>
                    </a:lnTo>
                    <a:lnTo>
                      <a:pt x="12" y="217"/>
                    </a:lnTo>
                    <a:lnTo>
                      <a:pt x="9" y="202"/>
                    </a:lnTo>
                    <a:lnTo>
                      <a:pt x="10" y="199"/>
                    </a:lnTo>
                    <a:lnTo>
                      <a:pt x="12" y="196"/>
                    </a:lnTo>
                    <a:lnTo>
                      <a:pt x="14" y="192"/>
                    </a:lnTo>
                    <a:lnTo>
                      <a:pt x="17" y="190"/>
                    </a:lnTo>
                    <a:lnTo>
                      <a:pt x="19" y="186"/>
                    </a:lnTo>
                    <a:lnTo>
                      <a:pt x="20" y="184"/>
                    </a:lnTo>
                    <a:lnTo>
                      <a:pt x="28" y="166"/>
                    </a:lnTo>
                    <a:lnTo>
                      <a:pt x="38" y="148"/>
                    </a:lnTo>
                    <a:lnTo>
                      <a:pt x="48" y="132"/>
                    </a:lnTo>
                    <a:lnTo>
                      <a:pt x="53" y="128"/>
                    </a:lnTo>
                    <a:lnTo>
                      <a:pt x="65" y="123"/>
                    </a:lnTo>
                    <a:lnTo>
                      <a:pt x="70" y="121"/>
                    </a:lnTo>
                    <a:lnTo>
                      <a:pt x="74" y="118"/>
                    </a:lnTo>
                    <a:lnTo>
                      <a:pt x="79" y="114"/>
                    </a:lnTo>
                    <a:lnTo>
                      <a:pt x="87" y="107"/>
                    </a:lnTo>
                    <a:lnTo>
                      <a:pt x="89" y="103"/>
                    </a:lnTo>
                    <a:lnTo>
                      <a:pt x="92" y="93"/>
                    </a:lnTo>
                    <a:lnTo>
                      <a:pt x="92" y="85"/>
                    </a:lnTo>
                    <a:lnTo>
                      <a:pt x="93" y="78"/>
                    </a:lnTo>
                    <a:lnTo>
                      <a:pt x="97" y="70"/>
                    </a:lnTo>
                    <a:lnTo>
                      <a:pt x="113" y="51"/>
                    </a:lnTo>
                    <a:lnTo>
                      <a:pt x="131" y="33"/>
                    </a:lnTo>
                    <a:lnTo>
                      <a:pt x="129" y="33"/>
                    </a:lnTo>
                    <a:lnTo>
                      <a:pt x="132" y="29"/>
                    </a:lnTo>
                    <a:lnTo>
                      <a:pt x="133" y="26"/>
                    </a:lnTo>
                    <a:lnTo>
                      <a:pt x="138" y="21"/>
                    </a:lnTo>
                    <a:lnTo>
                      <a:pt x="155" y="29"/>
                    </a:lnTo>
                    <a:lnTo>
                      <a:pt x="173" y="31"/>
                    </a:lnTo>
                    <a:lnTo>
                      <a:pt x="177" y="31"/>
                    </a:lnTo>
                    <a:lnTo>
                      <a:pt x="181" y="29"/>
                    </a:lnTo>
                    <a:lnTo>
                      <a:pt x="183" y="28"/>
                    </a:lnTo>
                    <a:lnTo>
                      <a:pt x="186" y="25"/>
                    </a:lnTo>
                    <a:lnTo>
                      <a:pt x="188" y="24"/>
                    </a:lnTo>
                    <a:lnTo>
                      <a:pt x="202" y="18"/>
                    </a:lnTo>
                    <a:lnTo>
                      <a:pt x="219" y="11"/>
                    </a:lnTo>
                    <a:lnTo>
                      <a:pt x="236" y="6"/>
                    </a:lnTo>
                    <a:lnTo>
                      <a:pt x="252" y="5"/>
                    </a:lnTo>
                    <a:lnTo>
                      <a:pt x="256" y="5"/>
                    </a:lnTo>
                    <a:lnTo>
                      <a:pt x="260" y="6"/>
                    </a:lnTo>
                    <a:lnTo>
                      <a:pt x="264" y="9"/>
                    </a:lnTo>
                    <a:lnTo>
                      <a:pt x="266" y="9"/>
                    </a:lnTo>
                    <a:lnTo>
                      <a:pt x="270" y="7"/>
                    </a:lnTo>
                    <a:lnTo>
                      <a:pt x="272" y="6"/>
                    </a:lnTo>
                    <a:lnTo>
                      <a:pt x="284" y="2"/>
                    </a:lnTo>
                    <a:lnTo>
                      <a:pt x="288" y="2"/>
                    </a:lnTo>
                    <a:lnTo>
                      <a:pt x="290" y="4"/>
                    </a:lnTo>
                    <a:lnTo>
                      <a:pt x="293" y="6"/>
                    </a:lnTo>
                    <a:lnTo>
                      <a:pt x="299" y="6"/>
                    </a:lnTo>
                    <a:lnTo>
                      <a:pt x="301" y="5"/>
                    </a:lnTo>
                    <a:lnTo>
                      <a:pt x="303" y="4"/>
                    </a:lnTo>
                    <a:lnTo>
                      <a:pt x="305" y="2"/>
                    </a:lnTo>
                    <a:lnTo>
                      <a:pt x="306" y="1"/>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2" name="Freeform 1227"/>
            <p:cNvSpPr>
              <a:spLocks/>
            </p:cNvSpPr>
            <p:nvPr/>
          </p:nvSpPr>
          <p:spPr bwMode="auto">
            <a:xfrm>
              <a:off x="7257552" y="4489269"/>
              <a:ext cx="18668" cy="12445"/>
            </a:xfrm>
            <a:custGeom>
              <a:avLst/>
              <a:gdLst/>
              <a:ahLst/>
              <a:cxnLst>
                <a:cxn ang="0">
                  <a:pos x="6" y="0"/>
                </a:cxn>
                <a:cxn ang="0">
                  <a:pos x="12" y="0"/>
                </a:cxn>
                <a:cxn ang="0">
                  <a:pos x="12" y="3"/>
                </a:cxn>
                <a:cxn ang="0">
                  <a:pos x="8" y="5"/>
                </a:cxn>
                <a:cxn ang="0">
                  <a:pos x="5" y="8"/>
                </a:cxn>
                <a:cxn ang="0">
                  <a:pos x="2" y="8"/>
                </a:cxn>
                <a:cxn ang="0">
                  <a:pos x="0" y="6"/>
                </a:cxn>
                <a:cxn ang="0">
                  <a:pos x="0" y="3"/>
                </a:cxn>
                <a:cxn ang="0">
                  <a:pos x="2" y="1"/>
                </a:cxn>
                <a:cxn ang="0">
                  <a:pos x="3" y="1"/>
                </a:cxn>
                <a:cxn ang="0">
                  <a:pos x="6" y="0"/>
                </a:cxn>
              </a:cxnLst>
              <a:rect l="0" t="0" r="r" b="b"/>
              <a:pathLst>
                <a:path w="12" h="8">
                  <a:moveTo>
                    <a:pt x="6" y="0"/>
                  </a:moveTo>
                  <a:lnTo>
                    <a:pt x="12" y="0"/>
                  </a:lnTo>
                  <a:lnTo>
                    <a:pt x="12" y="3"/>
                  </a:lnTo>
                  <a:lnTo>
                    <a:pt x="8" y="5"/>
                  </a:lnTo>
                  <a:lnTo>
                    <a:pt x="5" y="8"/>
                  </a:lnTo>
                  <a:lnTo>
                    <a:pt x="2" y="8"/>
                  </a:lnTo>
                  <a:lnTo>
                    <a:pt x="0" y="6"/>
                  </a:lnTo>
                  <a:lnTo>
                    <a:pt x="0" y="3"/>
                  </a:lnTo>
                  <a:lnTo>
                    <a:pt x="2" y="1"/>
                  </a:lnTo>
                  <a:lnTo>
                    <a:pt x="3" y="1"/>
                  </a:lnTo>
                  <a:lnTo>
                    <a:pt x="6" y="0"/>
                  </a:lnTo>
                  <a:close/>
                </a:path>
              </a:pathLst>
            </a:custGeom>
            <a:solidFill>
              <a:srgbClr val="5EFF9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3" name="Group 1110"/>
            <p:cNvGrpSpPr/>
            <p:nvPr/>
          </p:nvGrpSpPr>
          <p:grpSpPr>
            <a:xfrm>
              <a:off x="2584310" y="3975897"/>
              <a:ext cx="841619" cy="1358103"/>
              <a:chOff x="3823545" y="4144788"/>
              <a:chExt cx="1121241" cy="1809322"/>
            </a:xfrm>
            <a:solidFill>
              <a:schemeClr val="tx1">
                <a:lumMod val="50000"/>
                <a:lumOff val="50000"/>
              </a:schemeClr>
            </a:solidFill>
          </p:grpSpPr>
          <p:sp>
            <p:nvSpPr>
              <p:cNvPr id="34" name="Freeform 1228"/>
              <p:cNvSpPr>
                <a:spLocks/>
              </p:cNvSpPr>
              <p:nvPr/>
            </p:nvSpPr>
            <p:spPr bwMode="auto">
              <a:xfrm>
                <a:off x="4296083" y="4184165"/>
                <a:ext cx="16580" cy="18653"/>
              </a:xfrm>
              <a:custGeom>
                <a:avLst/>
                <a:gdLst/>
                <a:ahLst/>
                <a:cxnLst>
                  <a:cxn ang="0">
                    <a:pos x="5" y="0"/>
                  </a:cxn>
                  <a:cxn ang="0">
                    <a:pos x="8" y="0"/>
                  </a:cxn>
                  <a:cxn ang="0">
                    <a:pos x="8" y="5"/>
                  </a:cxn>
                  <a:cxn ang="0">
                    <a:pos x="7" y="6"/>
                  </a:cxn>
                  <a:cxn ang="0">
                    <a:pos x="5" y="9"/>
                  </a:cxn>
                  <a:cxn ang="0">
                    <a:pos x="0" y="9"/>
                  </a:cxn>
                  <a:cxn ang="0">
                    <a:pos x="0" y="5"/>
                  </a:cxn>
                  <a:cxn ang="0">
                    <a:pos x="2" y="2"/>
                  </a:cxn>
                  <a:cxn ang="0">
                    <a:pos x="4" y="1"/>
                  </a:cxn>
                  <a:cxn ang="0">
                    <a:pos x="5" y="0"/>
                  </a:cxn>
                </a:cxnLst>
                <a:rect l="0" t="0" r="r" b="b"/>
                <a:pathLst>
                  <a:path w="8" h="9">
                    <a:moveTo>
                      <a:pt x="5" y="0"/>
                    </a:moveTo>
                    <a:lnTo>
                      <a:pt x="8" y="0"/>
                    </a:lnTo>
                    <a:lnTo>
                      <a:pt x="8" y="5"/>
                    </a:lnTo>
                    <a:lnTo>
                      <a:pt x="7" y="6"/>
                    </a:lnTo>
                    <a:lnTo>
                      <a:pt x="5" y="9"/>
                    </a:lnTo>
                    <a:lnTo>
                      <a:pt x="0" y="9"/>
                    </a:lnTo>
                    <a:lnTo>
                      <a:pt x="0" y="5"/>
                    </a:lnTo>
                    <a:lnTo>
                      <a:pt x="2" y="2"/>
                    </a:lnTo>
                    <a:lnTo>
                      <a:pt x="4"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230"/>
              <p:cNvSpPr>
                <a:spLocks/>
              </p:cNvSpPr>
              <p:nvPr/>
            </p:nvSpPr>
            <p:spPr bwMode="auto">
              <a:xfrm>
                <a:off x="3997638" y="5527167"/>
                <a:ext cx="18653" cy="49741"/>
              </a:xfrm>
              <a:custGeom>
                <a:avLst/>
                <a:gdLst/>
                <a:ahLst/>
                <a:cxnLst>
                  <a:cxn ang="0">
                    <a:pos x="4" y="0"/>
                  </a:cxn>
                  <a:cxn ang="0">
                    <a:pos x="6" y="1"/>
                  </a:cxn>
                  <a:cxn ang="0">
                    <a:pos x="9" y="4"/>
                  </a:cxn>
                  <a:cxn ang="0">
                    <a:pos x="9" y="9"/>
                  </a:cxn>
                  <a:cxn ang="0">
                    <a:pos x="8" y="10"/>
                  </a:cxn>
                  <a:cxn ang="0">
                    <a:pos x="8" y="24"/>
                  </a:cxn>
                  <a:cxn ang="0">
                    <a:pos x="4" y="24"/>
                  </a:cxn>
                  <a:cxn ang="0">
                    <a:pos x="1" y="21"/>
                  </a:cxn>
                  <a:cxn ang="0">
                    <a:pos x="0" y="19"/>
                  </a:cxn>
                  <a:cxn ang="0">
                    <a:pos x="0" y="10"/>
                  </a:cxn>
                  <a:cxn ang="0">
                    <a:pos x="1" y="7"/>
                  </a:cxn>
                  <a:cxn ang="0">
                    <a:pos x="1" y="5"/>
                  </a:cxn>
                  <a:cxn ang="0">
                    <a:pos x="3" y="2"/>
                  </a:cxn>
                  <a:cxn ang="0">
                    <a:pos x="4" y="1"/>
                  </a:cxn>
                  <a:cxn ang="0">
                    <a:pos x="4" y="0"/>
                  </a:cxn>
                </a:cxnLst>
                <a:rect l="0" t="0" r="r" b="b"/>
                <a:pathLst>
                  <a:path w="9" h="24">
                    <a:moveTo>
                      <a:pt x="4" y="0"/>
                    </a:moveTo>
                    <a:lnTo>
                      <a:pt x="6" y="1"/>
                    </a:lnTo>
                    <a:lnTo>
                      <a:pt x="9" y="4"/>
                    </a:lnTo>
                    <a:lnTo>
                      <a:pt x="9" y="9"/>
                    </a:lnTo>
                    <a:lnTo>
                      <a:pt x="8" y="10"/>
                    </a:lnTo>
                    <a:lnTo>
                      <a:pt x="8" y="24"/>
                    </a:lnTo>
                    <a:lnTo>
                      <a:pt x="4" y="24"/>
                    </a:lnTo>
                    <a:lnTo>
                      <a:pt x="1" y="21"/>
                    </a:lnTo>
                    <a:lnTo>
                      <a:pt x="0" y="19"/>
                    </a:lnTo>
                    <a:lnTo>
                      <a:pt x="0" y="10"/>
                    </a:lnTo>
                    <a:lnTo>
                      <a:pt x="1" y="7"/>
                    </a:lnTo>
                    <a:lnTo>
                      <a:pt x="1" y="5"/>
                    </a:lnTo>
                    <a:lnTo>
                      <a:pt x="3" y="2"/>
                    </a:lnTo>
                    <a:lnTo>
                      <a:pt x="4"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231"/>
              <p:cNvSpPr>
                <a:spLocks/>
              </p:cNvSpPr>
              <p:nvPr/>
            </p:nvSpPr>
            <p:spPr bwMode="auto">
              <a:xfrm>
                <a:off x="3823545" y="4144788"/>
                <a:ext cx="1121241" cy="1809322"/>
              </a:xfrm>
              <a:custGeom>
                <a:avLst/>
                <a:gdLst/>
                <a:ahLst/>
                <a:cxnLst>
                  <a:cxn ang="0">
                    <a:pos x="110" y="23"/>
                  </a:cxn>
                  <a:cxn ang="0">
                    <a:pos x="120" y="28"/>
                  </a:cxn>
                  <a:cxn ang="0">
                    <a:pos x="134" y="9"/>
                  </a:cxn>
                  <a:cxn ang="0">
                    <a:pos x="146" y="13"/>
                  </a:cxn>
                  <a:cxn ang="0">
                    <a:pos x="182" y="24"/>
                  </a:cxn>
                  <a:cxn ang="0">
                    <a:pos x="218" y="19"/>
                  </a:cxn>
                  <a:cxn ang="0">
                    <a:pos x="233" y="33"/>
                  </a:cxn>
                  <a:cxn ang="0">
                    <a:pos x="261" y="54"/>
                  </a:cxn>
                  <a:cxn ang="0">
                    <a:pos x="324" y="81"/>
                  </a:cxn>
                  <a:cxn ang="0">
                    <a:pos x="356" y="112"/>
                  </a:cxn>
                  <a:cxn ang="0">
                    <a:pos x="348" y="152"/>
                  </a:cxn>
                  <a:cxn ang="0">
                    <a:pos x="376" y="166"/>
                  </a:cxn>
                  <a:cxn ang="0">
                    <a:pos x="427" y="165"/>
                  </a:cxn>
                  <a:cxn ang="0">
                    <a:pos x="452" y="176"/>
                  </a:cxn>
                  <a:cxn ang="0">
                    <a:pos x="516" y="203"/>
                  </a:cxn>
                  <a:cxn ang="0">
                    <a:pos x="513" y="278"/>
                  </a:cxn>
                  <a:cxn ang="0">
                    <a:pos x="494" y="326"/>
                  </a:cxn>
                  <a:cxn ang="0">
                    <a:pos x="484" y="366"/>
                  </a:cxn>
                  <a:cxn ang="0">
                    <a:pos x="465" y="403"/>
                  </a:cxn>
                  <a:cxn ang="0">
                    <a:pos x="424" y="421"/>
                  </a:cxn>
                  <a:cxn ang="0">
                    <a:pos x="370" y="492"/>
                  </a:cxn>
                  <a:cxn ang="0">
                    <a:pos x="322" y="564"/>
                  </a:cxn>
                  <a:cxn ang="0">
                    <a:pos x="275" y="564"/>
                  </a:cxn>
                  <a:cxn ang="0">
                    <a:pos x="281" y="588"/>
                  </a:cxn>
                  <a:cxn ang="0">
                    <a:pos x="267" y="620"/>
                  </a:cxn>
                  <a:cxn ang="0">
                    <a:pos x="222" y="643"/>
                  </a:cxn>
                  <a:cxn ang="0">
                    <a:pos x="197" y="652"/>
                  </a:cxn>
                  <a:cxn ang="0">
                    <a:pos x="198" y="673"/>
                  </a:cxn>
                  <a:cxn ang="0">
                    <a:pos x="201" y="679"/>
                  </a:cxn>
                  <a:cxn ang="0">
                    <a:pos x="189" y="698"/>
                  </a:cxn>
                  <a:cxn ang="0">
                    <a:pos x="164" y="727"/>
                  </a:cxn>
                  <a:cxn ang="0">
                    <a:pos x="173" y="764"/>
                  </a:cxn>
                  <a:cxn ang="0">
                    <a:pos x="149" y="789"/>
                  </a:cxn>
                  <a:cxn ang="0">
                    <a:pos x="161" y="844"/>
                  </a:cxn>
                  <a:cxn ang="0">
                    <a:pos x="158" y="873"/>
                  </a:cxn>
                  <a:cxn ang="0">
                    <a:pos x="122" y="857"/>
                  </a:cxn>
                  <a:cxn ang="0">
                    <a:pos x="82" y="830"/>
                  </a:cxn>
                  <a:cxn ang="0">
                    <a:pos x="89" y="814"/>
                  </a:cxn>
                  <a:cxn ang="0">
                    <a:pos x="73" y="770"/>
                  </a:cxn>
                  <a:cxn ang="0">
                    <a:pos x="77" y="733"/>
                  </a:cxn>
                  <a:cxn ang="0">
                    <a:pos x="85" y="727"/>
                  </a:cxn>
                  <a:cxn ang="0">
                    <a:pos x="94" y="668"/>
                  </a:cxn>
                  <a:cxn ang="0">
                    <a:pos x="93" y="635"/>
                  </a:cxn>
                  <a:cxn ang="0">
                    <a:pos x="92" y="619"/>
                  </a:cxn>
                  <a:cxn ang="0">
                    <a:pos x="109" y="575"/>
                  </a:cxn>
                  <a:cxn ang="0">
                    <a:pos x="124" y="469"/>
                  </a:cxn>
                  <a:cxn ang="0">
                    <a:pos x="132" y="400"/>
                  </a:cxn>
                  <a:cxn ang="0">
                    <a:pos x="103" y="345"/>
                  </a:cxn>
                  <a:cxn ang="0">
                    <a:pos x="58" y="305"/>
                  </a:cxn>
                  <a:cxn ang="0">
                    <a:pos x="25" y="239"/>
                  </a:cxn>
                  <a:cxn ang="0">
                    <a:pos x="4" y="214"/>
                  </a:cxn>
                  <a:cxn ang="0">
                    <a:pos x="16" y="175"/>
                  </a:cxn>
                  <a:cxn ang="0">
                    <a:pos x="13" y="145"/>
                  </a:cxn>
                  <a:cxn ang="0">
                    <a:pos x="33" y="115"/>
                  </a:cxn>
                  <a:cxn ang="0">
                    <a:pos x="45" y="94"/>
                  </a:cxn>
                  <a:cxn ang="0">
                    <a:pos x="43" y="66"/>
                  </a:cxn>
                  <a:cxn ang="0">
                    <a:pos x="50" y="48"/>
                  </a:cxn>
                  <a:cxn ang="0">
                    <a:pos x="63" y="34"/>
                  </a:cxn>
                  <a:cxn ang="0">
                    <a:pos x="105" y="6"/>
                  </a:cxn>
                </a:cxnLst>
                <a:rect l="0" t="0" r="r" b="b"/>
                <a:pathLst>
                  <a:path w="541" h="873">
                    <a:moveTo>
                      <a:pt x="112" y="0"/>
                    </a:moveTo>
                    <a:lnTo>
                      <a:pt x="115" y="0"/>
                    </a:lnTo>
                    <a:lnTo>
                      <a:pt x="117" y="3"/>
                    </a:lnTo>
                    <a:lnTo>
                      <a:pt x="118" y="4"/>
                    </a:lnTo>
                    <a:lnTo>
                      <a:pt x="118" y="6"/>
                    </a:lnTo>
                    <a:lnTo>
                      <a:pt x="115" y="9"/>
                    </a:lnTo>
                    <a:lnTo>
                      <a:pt x="114" y="9"/>
                    </a:lnTo>
                    <a:lnTo>
                      <a:pt x="112" y="19"/>
                    </a:lnTo>
                    <a:lnTo>
                      <a:pt x="110" y="23"/>
                    </a:lnTo>
                    <a:lnTo>
                      <a:pt x="110" y="29"/>
                    </a:lnTo>
                    <a:lnTo>
                      <a:pt x="112" y="32"/>
                    </a:lnTo>
                    <a:lnTo>
                      <a:pt x="113" y="35"/>
                    </a:lnTo>
                    <a:lnTo>
                      <a:pt x="114" y="37"/>
                    </a:lnTo>
                    <a:lnTo>
                      <a:pt x="117" y="38"/>
                    </a:lnTo>
                    <a:lnTo>
                      <a:pt x="118" y="38"/>
                    </a:lnTo>
                    <a:lnTo>
                      <a:pt x="119" y="35"/>
                    </a:lnTo>
                    <a:lnTo>
                      <a:pt x="120" y="34"/>
                    </a:lnTo>
                    <a:lnTo>
                      <a:pt x="120" y="28"/>
                    </a:lnTo>
                    <a:lnTo>
                      <a:pt x="118" y="25"/>
                    </a:lnTo>
                    <a:lnTo>
                      <a:pt x="117" y="23"/>
                    </a:lnTo>
                    <a:lnTo>
                      <a:pt x="117" y="16"/>
                    </a:lnTo>
                    <a:lnTo>
                      <a:pt x="118" y="15"/>
                    </a:lnTo>
                    <a:lnTo>
                      <a:pt x="123" y="13"/>
                    </a:lnTo>
                    <a:lnTo>
                      <a:pt x="124" y="13"/>
                    </a:lnTo>
                    <a:lnTo>
                      <a:pt x="127" y="11"/>
                    </a:lnTo>
                    <a:lnTo>
                      <a:pt x="135" y="11"/>
                    </a:lnTo>
                    <a:lnTo>
                      <a:pt x="134" y="9"/>
                    </a:lnTo>
                    <a:lnTo>
                      <a:pt x="133" y="9"/>
                    </a:lnTo>
                    <a:lnTo>
                      <a:pt x="132" y="8"/>
                    </a:lnTo>
                    <a:lnTo>
                      <a:pt x="129" y="6"/>
                    </a:lnTo>
                    <a:lnTo>
                      <a:pt x="128" y="6"/>
                    </a:lnTo>
                    <a:lnTo>
                      <a:pt x="128" y="4"/>
                    </a:lnTo>
                    <a:lnTo>
                      <a:pt x="135" y="4"/>
                    </a:lnTo>
                    <a:lnTo>
                      <a:pt x="137" y="6"/>
                    </a:lnTo>
                    <a:lnTo>
                      <a:pt x="142" y="11"/>
                    </a:lnTo>
                    <a:lnTo>
                      <a:pt x="146" y="13"/>
                    </a:lnTo>
                    <a:lnTo>
                      <a:pt x="148" y="13"/>
                    </a:lnTo>
                    <a:lnTo>
                      <a:pt x="152" y="14"/>
                    </a:lnTo>
                    <a:lnTo>
                      <a:pt x="152" y="16"/>
                    </a:lnTo>
                    <a:lnTo>
                      <a:pt x="153" y="19"/>
                    </a:lnTo>
                    <a:lnTo>
                      <a:pt x="156" y="20"/>
                    </a:lnTo>
                    <a:lnTo>
                      <a:pt x="157" y="21"/>
                    </a:lnTo>
                    <a:lnTo>
                      <a:pt x="179" y="21"/>
                    </a:lnTo>
                    <a:lnTo>
                      <a:pt x="179" y="23"/>
                    </a:lnTo>
                    <a:lnTo>
                      <a:pt x="182" y="24"/>
                    </a:lnTo>
                    <a:lnTo>
                      <a:pt x="183" y="25"/>
                    </a:lnTo>
                    <a:lnTo>
                      <a:pt x="194" y="25"/>
                    </a:lnTo>
                    <a:lnTo>
                      <a:pt x="199" y="20"/>
                    </a:lnTo>
                    <a:lnTo>
                      <a:pt x="201" y="20"/>
                    </a:lnTo>
                    <a:lnTo>
                      <a:pt x="203" y="19"/>
                    </a:lnTo>
                    <a:lnTo>
                      <a:pt x="206" y="19"/>
                    </a:lnTo>
                    <a:lnTo>
                      <a:pt x="208" y="18"/>
                    </a:lnTo>
                    <a:lnTo>
                      <a:pt x="216" y="18"/>
                    </a:lnTo>
                    <a:lnTo>
                      <a:pt x="218" y="19"/>
                    </a:lnTo>
                    <a:lnTo>
                      <a:pt x="221" y="19"/>
                    </a:lnTo>
                    <a:lnTo>
                      <a:pt x="220" y="20"/>
                    </a:lnTo>
                    <a:lnTo>
                      <a:pt x="216" y="20"/>
                    </a:lnTo>
                    <a:lnTo>
                      <a:pt x="216" y="23"/>
                    </a:lnTo>
                    <a:lnTo>
                      <a:pt x="217" y="25"/>
                    </a:lnTo>
                    <a:lnTo>
                      <a:pt x="220" y="28"/>
                    </a:lnTo>
                    <a:lnTo>
                      <a:pt x="227" y="30"/>
                    </a:lnTo>
                    <a:lnTo>
                      <a:pt x="230" y="32"/>
                    </a:lnTo>
                    <a:lnTo>
                      <a:pt x="233" y="33"/>
                    </a:lnTo>
                    <a:lnTo>
                      <a:pt x="236" y="34"/>
                    </a:lnTo>
                    <a:lnTo>
                      <a:pt x="237" y="35"/>
                    </a:lnTo>
                    <a:lnTo>
                      <a:pt x="237" y="40"/>
                    </a:lnTo>
                    <a:lnTo>
                      <a:pt x="238" y="43"/>
                    </a:lnTo>
                    <a:lnTo>
                      <a:pt x="238" y="45"/>
                    </a:lnTo>
                    <a:lnTo>
                      <a:pt x="250" y="45"/>
                    </a:lnTo>
                    <a:lnTo>
                      <a:pt x="253" y="48"/>
                    </a:lnTo>
                    <a:lnTo>
                      <a:pt x="258" y="53"/>
                    </a:lnTo>
                    <a:lnTo>
                      <a:pt x="261" y="54"/>
                    </a:lnTo>
                    <a:lnTo>
                      <a:pt x="266" y="62"/>
                    </a:lnTo>
                    <a:lnTo>
                      <a:pt x="268" y="63"/>
                    </a:lnTo>
                    <a:lnTo>
                      <a:pt x="272" y="64"/>
                    </a:lnTo>
                    <a:lnTo>
                      <a:pt x="276" y="69"/>
                    </a:lnTo>
                    <a:lnTo>
                      <a:pt x="281" y="73"/>
                    </a:lnTo>
                    <a:lnTo>
                      <a:pt x="304" y="77"/>
                    </a:lnTo>
                    <a:lnTo>
                      <a:pt x="314" y="77"/>
                    </a:lnTo>
                    <a:lnTo>
                      <a:pt x="316" y="78"/>
                    </a:lnTo>
                    <a:lnTo>
                      <a:pt x="324" y="81"/>
                    </a:lnTo>
                    <a:lnTo>
                      <a:pt x="327" y="81"/>
                    </a:lnTo>
                    <a:lnTo>
                      <a:pt x="327" y="82"/>
                    </a:lnTo>
                    <a:lnTo>
                      <a:pt x="330" y="82"/>
                    </a:lnTo>
                    <a:lnTo>
                      <a:pt x="335" y="84"/>
                    </a:lnTo>
                    <a:lnTo>
                      <a:pt x="340" y="89"/>
                    </a:lnTo>
                    <a:lnTo>
                      <a:pt x="346" y="94"/>
                    </a:lnTo>
                    <a:lnTo>
                      <a:pt x="351" y="97"/>
                    </a:lnTo>
                    <a:lnTo>
                      <a:pt x="353" y="105"/>
                    </a:lnTo>
                    <a:lnTo>
                      <a:pt x="356" y="112"/>
                    </a:lnTo>
                    <a:lnTo>
                      <a:pt x="359" y="120"/>
                    </a:lnTo>
                    <a:lnTo>
                      <a:pt x="363" y="123"/>
                    </a:lnTo>
                    <a:lnTo>
                      <a:pt x="364" y="123"/>
                    </a:lnTo>
                    <a:lnTo>
                      <a:pt x="366" y="126"/>
                    </a:lnTo>
                    <a:lnTo>
                      <a:pt x="366" y="127"/>
                    </a:lnTo>
                    <a:lnTo>
                      <a:pt x="361" y="133"/>
                    </a:lnTo>
                    <a:lnTo>
                      <a:pt x="355" y="138"/>
                    </a:lnTo>
                    <a:lnTo>
                      <a:pt x="350" y="145"/>
                    </a:lnTo>
                    <a:lnTo>
                      <a:pt x="348" y="152"/>
                    </a:lnTo>
                    <a:lnTo>
                      <a:pt x="348" y="154"/>
                    </a:lnTo>
                    <a:lnTo>
                      <a:pt x="350" y="156"/>
                    </a:lnTo>
                    <a:lnTo>
                      <a:pt x="354" y="156"/>
                    </a:lnTo>
                    <a:lnTo>
                      <a:pt x="358" y="159"/>
                    </a:lnTo>
                    <a:lnTo>
                      <a:pt x="360" y="166"/>
                    </a:lnTo>
                    <a:lnTo>
                      <a:pt x="370" y="166"/>
                    </a:lnTo>
                    <a:lnTo>
                      <a:pt x="370" y="167"/>
                    </a:lnTo>
                    <a:lnTo>
                      <a:pt x="373" y="170"/>
                    </a:lnTo>
                    <a:lnTo>
                      <a:pt x="376" y="166"/>
                    </a:lnTo>
                    <a:lnTo>
                      <a:pt x="381" y="159"/>
                    </a:lnTo>
                    <a:lnTo>
                      <a:pt x="389" y="151"/>
                    </a:lnTo>
                    <a:lnTo>
                      <a:pt x="393" y="151"/>
                    </a:lnTo>
                    <a:lnTo>
                      <a:pt x="399" y="152"/>
                    </a:lnTo>
                    <a:lnTo>
                      <a:pt x="406" y="155"/>
                    </a:lnTo>
                    <a:lnTo>
                      <a:pt x="422" y="162"/>
                    </a:lnTo>
                    <a:lnTo>
                      <a:pt x="423" y="162"/>
                    </a:lnTo>
                    <a:lnTo>
                      <a:pt x="425" y="164"/>
                    </a:lnTo>
                    <a:lnTo>
                      <a:pt x="427" y="165"/>
                    </a:lnTo>
                    <a:lnTo>
                      <a:pt x="427" y="166"/>
                    </a:lnTo>
                    <a:lnTo>
                      <a:pt x="428" y="170"/>
                    </a:lnTo>
                    <a:lnTo>
                      <a:pt x="428" y="176"/>
                    </a:lnTo>
                    <a:lnTo>
                      <a:pt x="430" y="176"/>
                    </a:lnTo>
                    <a:lnTo>
                      <a:pt x="435" y="174"/>
                    </a:lnTo>
                    <a:lnTo>
                      <a:pt x="438" y="171"/>
                    </a:lnTo>
                    <a:lnTo>
                      <a:pt x="444" y="171"/>
                    </a:lnTo>
                    <a:lnTo>
                      <a:pt x="447" y="174"/>
                    </a:lnTo>
                    <a:lnTo>
                      <a:pt x="452" y="176"/>
                    </a:lnTo>
                    <a:lnTo>
                      <a:pt x="454" y="179"/>
                    </a:lnTo>
                    <a:lnTo>
                      <a:pt x="458" y="179"/>
                    </a:lnTo>
                    <a:lnTo>
                      <a:pt x="473" y="176"/>
                    </a:lnTo>
                    <a:lnTo>
                      <a:pt x="484" y="180"/>
                    </a:lnTo>
                    <a:lnTo>
                      <a:pt x="493" y="182"/>
                    </a:lnTo>
                    <a:lnTo>
                      <a:pt x="497" y="188"/>
                    </a:lnTo>
                    <a:lnTo>
                      <a:pt x="503" y="194"/>
                    </a:lnTo>
                    <a:lnTo>
                      <a:pt x="509" y="199"/>
                    </a:lnTo>
                    <a:lnTo>
                      <a:pt x="516" y="203"/>
                    </a:lnTo>
                    <a:lnTo>
                      <a:pt x="531" y="203"/>
                    </a:lnTo>
                    <a:lnTo>
                      <a:pt x="537" y="206"/>
                    </a:lnTo>
                    <a:lnTo>
                      <a:pt x="539" y="214"/>
                    </a:lnTo>
                    <a:lnTo>
                      <a:pt x="541" y="223"/>
                    </a:lnTo>
                    <a:lnTo>
                      <a:pt x="539" y="238"/>
                    </a:lnTo>
                    <a:lnTo>
                      <a:pt x="534" y="250"/>
                    </a:lnTo>
                    <a:lnTo>
                      <a:pt x="528" y="259"/>
                    </a:lnTo>
                    <a:lnTo>
                      <a:pt x="521" y="268"/>
                    </a:lnTo>
                    <a:lnTo>
                      <a:pt x="513" y="278"/>
                    </a:lnTo>
                    <a:lnTo>
                      <a:pt x="508" y="283"/>
                    </a:lnTo>
                    <a:lnTo>
                      <a:pt x="507" y="286"/>
                    </a:lnTo>
                    <a:lnTo>
                      <a:pt x="501" y="292"/>
                    </a:lnTo>
                    <a:lnTo>
                      <a:pt x="497" y="294"/>
                    </a:lnTo>
                    <a:lnTo>
                      <a:pt x="494" y="297"/>
                    </a:lnTo>
                    <a:lnTo>
                      <a:pt x="492" y="303"/>
                    </a:lnTo>
                    <a:lnTo>
                      <a:pt x="492" y="310"/>
                    </a:lnTo>
                    <a:lnTo>
                      <a:pt x="493" y="318"/>
                    </a:lnTo>
                    <a:lnTo>
                      <a:pt x="494" y="326"/>
                    </a:lnTo>
                    <a:lnTo>
                      <a:pt x="494" y="331"/>
                    </a:lnTo>
                    <a:lnTo>
                      <a:pt x="492" y="336"/>
                    </a:lnTo>
                    <a:lnTo>
                      <a:pt x="491" y="341"/>
                    </a:lnTo>
                    <a:lnTo>
                      <a:pt x="491" y="347"/>
                    </a:lnTo>
                    <a:lnTo>
                      <a:pt x="489" y="349"/>
                    </a:lnTo>
                    <a:lnTo>
                      <a:pt x="489" y="350"/>
                    </a:lnTo>
                    <a:lnTo>
                      <a:pt x="487" y="352"/>
                    </a:lnTo>
                    <a:lnTo>
                      <a:pt x="484" y="360"/>
                    </a:lnTo>
                    <a:lnTo>
                      <a:pt x="484" y="366"/>
                    </a:lnTo>
                    <a:lnTo>
                      <a:pt x="483" y="370"/>
                    </a:lnTo>
                    <a:lnTo>
                      <a:pt x="483" y="372"/>
                    </a:lnTo>
                    <a:lnTo>
                      <a:pt x="482" y="374"/>
                    </a:lnTo>
                    <a:lnTo>
                      <a:pt x="477" y="381"/>
                    </a:lnTo>
                    <a:lnTo>
                      <a:pt x="473" y="388"/>
                    </a:lnTo>
                    <a:lnTo>
                      <a:pt x="468" y="395"/>
                    </a:lnTo>
                    <a:lnTo>
                      <a:pt x="467" y="398"/>
                    </a:lnTo>
                    <a:lnTo>
                      <a:pt x="467" y="400"/>
                    </a:lnTo>
                    <a:lnTo>
                      <a:pt x="465" y="403"/>
                    </a:lnTo>
                    <a:lnTo>
                      <a:pt x="465" y="404"/>
                    </a:lnTo>
                    <a:lnTo>
                      <a:pt x="463" y="406"/>
                    </a:lnTo>
                    <a:lnTo>
                      <a:pt x="460" y="410"/>
                    </a:lnTo>
                    <a:lnTo>
                      <a:pt x="457" y="413"/>
                    </a:lnTo>
                    <a:lnTo>
                      <a:pt x="452" y="414"/>
                    </a:lnTo>
                    <a:lnTo>
                      <a:pt x="448" y="415"/>
                    </a:lnTo>
                    <a:lnTo>
                      <a:pt x="438" y="415"/>
                    </a:lnTo>
                    <a:lnTo>
                      <a:pt x="428" y="418"/>
                    </a:lnTo>
                    <a:lnTo>
                      <a:pt x="424" y="421"/>
                    </a:lnTo>
                    <a:lnTo>
                      <a:pt x="417" y="427"/>
                    </a:lnTo>
                    <a:lnTo>
                      <a:pt x="409" y="429"/>
                    </a:lnTo>
                    <a:lnTo>
                      <a:pt x="403" y="430"/>
                    </a:lnTo>
                    <a:lnTo>
                      <a:pt x="391" y="442"/>
                    </a:lnTo>
                    <a:lnTo>
                      <a:pt x="384" y="445"/>
                    </a:lnTo>
                    <a:lnTo>
                      <a:pt x="381" y="449"/>
                    </a:lnTo>
                    <a:lnTo>
                      <a:pt x="380" y="452"/>
                    </a:lnTo>
                    <a:lnTo>
                      <a:pt x="380" y="483"/>
                    </a:lnTo>
                    <a:lnTo>
                      <a:pt x="370" y="492"/>
                    </a:lnTo>
                    <a:lnTo>
                      <a:pt x="364" y="503"/>
                    </a:lnTo>
                    <a:lnTo>
                      <a:pt x="363" y="507"/>
                    </a:lnTo>
                    <a:lnTo>
                      <a:pt x="360" y="512"/>
                    </a:lnTo>
                    <a:lnTo>
                      <a:pt x="358" y="516"/>
                    </a:lnTo>
                    <a:lnTo>
                      <a:pt x="350" y="525"/>
                    </a:lnTo>
                    <a:lnTo>
                      <a:pt x="336" y="538"/>
                    </a:lnTo>
                    <a:lnTo>
                      <a:pt x="331" y="547"/>
                    </a:lnTo>
                    <a:lnTo>
                      <a:pt x="327" y="555"/>
                    </a:lnTo>
                    <a:lnTo>
                      <a:pt x="322" y="564"/>
                    </a:lnTo>
                    <a:lnTo>
                      <a:pt x="316" y="569"/>
                    </a:lnTo>
                    <a:lnTo>
                      <a:pt x="306" y="571"/>
                    </a:lnTo>
                    <a:lnTo>
                      <a:pt x="301" y="571"/>
                    </a:lnTo>
                    <a:lnTo>
                      <a:pt x="297" y="570"/>
                    </a:lnTo>
                    <a:lnTo>
                      <a:pt x="292" y="569"/>
                    </a:lnTo>
                    <a:lnTo>
                      <a:pt x="290" y="567"/>
                    </a:lnTo>
                    <a:lnTo>
                      <a:pt x="287" y="567"/>
                    </a:lnTo>
                    <a:lnTo>
                      <a:pt x="282" y="566"/>
                    </a:lnTo>
                    <a:lnTo>
                      <a:pt x="275" y="564"/>
                    </a:lnTo>
                    <a:lnTo>
                      <a:pt x="270" y="562"/>
                    </a:lnTo>
                    <a:lnTo>
                      <a:pt x="267" y="565"/>
                    </a:lnTo>
                    <a:lnTo>
                      <a:pt x="271" y="569"/>
                    </a:lnTo>
                    <a:lnTo>
                      <a:pt x="273" y="570"/>
                    </a:lnTo>
                    <a:lnTo>
                      <a:pt x="275" y="571"/>
                    </a:lnTo>
                    <a:lnTo>
                      <a:pt x="277" y="579"/>
                    </a:lnTo>
                    <a:lnTo>
                      <a:pt x="279" y="584"/>
                    </a:lnTo>
                    <a:lnTo>
                      <a:pt x="280" y="586"/>
                    </a:lnTo>
                    <a:lnTo>
                      <a:pt x="281" y="588"/>
                    </a:lnTo>
                    <a:lnTo>
                      <a:pt x="284" y="589"/>
                    </a:lnTo>
                    <a:lnTo>
                      <a:pt x="285" y="590"/>
                    </a:lnTo>
                    <a:lnTo>
                      <a:pt x="287" y="591"/>
                    </a:lnTo>
                    <a:lnTo>
                      <a:pt x="287" y="599"/>
                    </a:lnTo>
                    <a:lnTo>
                      <a:pt x="285" y="604"/>
                    </a:lnTo>
                    <a:lnTo>
                      <a:pt x="282" y="608"/>
                    </a:lnTo>
                    <a:lnTo>
                      <a:pt x="277" y="613"/>
                    </a:lnTo>
                    <a:lnTo>
                      <a:pt x="275" y="616"/>
                    </a:lnTo>
                    <a:lnTo>
                      <a:pt x="267" y="620"/>
                    </a:lnTo>
                    <a:lnTo>
                      <a:pt x="258" y="623"/>
                    </a:lnTo>
                    <a:lnTo>
                      <a:pt x="248" y="624"/>
                    </a:lnTo>
                    <a:lnTo>
                      <a:pt x="242" y="625"/>
                    </a:lnTo>
                    <a:lnTo>
                      <a:pt x="236" y="624"/>
                    </a:lnTo>
                    <a:lnTo>
                      <a:pt x="230" y="624"/>
                    </a:lnTo>
                    <a:lnTo>
                      <a:pt x="226" y="625"/>
                    </a:lnTo>
                    <a:lnTo>
                      <a:pt x="223" y="630"/>
                    </a:lnTo>
                    <a:lnTo>
                      <a:pt x="222" y="637"/>
                    </a:lnTo>
                    <a:lnTo>
                      <a:pt x="222" y="643"/>
                    </a:lnTo>
                    <a:lnTo>
                      <a:pt x="221" y="649"/>
                    </a:lnTo>
                    <a:lnTo>
                      <a:pt x="221" y="653"/>
                    </a:lnTo>
                    <a:lnTo>
                      <a:pt x="217" y="657"/>
                    </a:lnTo>
                    <a:lnTo>
                      <a:pt x="215" y="658"/>
                    </a:lnTo>
                    <a:lnTo>
                      <a:pt x="208" y="658"/>
                    </a:lnTo>
                    <a:lnTo>
                      <a:pt x="206" y="657"/>
                    </a:lnTo>
                    <a:lnTo>
                      <a:pt x="202" y="655"/>
                    </a:lnTo>
                    <a:lnTo>
                      <a:pt x="199" y="653"/>
                    </a:lnTo>
                    <a:lnTo>
                      <a:pt x="197" y="652"/>
                    </a:lnTo>
                    <a:lnTo>
                      <a:pt x="192" y="652"/>
                    </a:lnTo>
                    <a:lnTo>
                      <a:pt x="191" y="654"/>
                    </a:lnTo>
                    <a:lnTo>
                      <a:pt x="189" y="655"/>
                    </a:lnTo>
                    <a:lnTo>
                      <a:pt x="189" y="660"/>
                    </a:lnTo>
                    <a:lnTo>
                      <a:pt x="191" y="664"/>
                    </a:lnTo>
                    <a:lnTo>
                      <a:pt x="192" y="667"/>
                    </a:lnTo>
                    <a:lnTo>
                      <a:pt x="194" y="671"/>
                    </a:lnTo>
                    <a:lnTo>
                      <a:pt x="196" y="672"/>
                    </a:lnTo>
                    <a:lnTo>
                      <a:pt x="198" y="673"/>
                    </a:lnTo>
                    <a:lnTo>
                      <a:pt x="199" y="673"/>
                    </a:lnTo>
                    <a:lnTo>
                      <a:pt x="202" y="672"/>
                    </a:lnTo>
                    <a:lnTo>
                      <a:pt x="203" y="671"/>
                    </a:lnTo>
                    <a:lnTo>
                      <a:pt x="204" y="671"/>
                    </a:lnTo>
                    <a:lnTo>
                      <a:pt x="207" y="673"/>
                    </a:lnTo>
                    <a:lnTo>
                      <a:pt x="207" y="676"/>
                    </a:lnTo>
                    <a:lnTo>
                      <a:pt x="206" y="678"/>
                    </a:lnTo>
                    <a:lnTo>
                      <a:pt x="204" y="679"/>
                    </a:lnTo>
                    <a:lnTo>
                      <a:pt x="201" y="679"/>
                    </a:lnTo>
                    <a:lnTo>
                      <a:pt x="198" y="678"/>
                    </a:lnTo>
                    <a:lnTo>
                      <a:pt x="196" y="676"/>
                    </a:lnTo>
                    <a:lnTo>
                      <a:pt x="193" y="676"/>
                    </a:lnTo>
                    <a:lnTo>
                      <a:pt x="193" y="678"/>
                    </a:lnTo>
                    <a:lnTo>
                      <a:pt x="194" y="681"/>
                    </a:lnTo>
                    <a:lnTo>
                      <a:pt x="196" y="682"/>
                    </a:lnTo>
                    <a:lnTo>
                      <a:pt x="197" y="682"/>
                    </a:lnTo>
                    <a:lnTo>
                      <a:pt x="192" y="689"/>
                    </a:lnTo>
                    <a:lnTo>
                      <a:pt x="189" y="698"/>
                    </a:lnTo>
                    <a:lnTo>
                      <a:pt x="188" y="707"/>
                    </a:lnTo>
                    <a:lnTo>
                      <a:pt x="187" y="710"/>
                    </a:lnTo>
                    <a:lnTo>
                      <a:pt x="186" y="711"/>
                    </a:lnTo>
                    <a:lnTo>
                      <a:pt x="183" y="712"/>
                    </a:lnTo>
                    <a:lnTo>
                      <a:pt x="177" y="712"/>
                    </a:lnTo>
                    <a:lnTo>
                      <a:pt x="173" y="713"/>
                    </a:lnTo>
                    <a:lnTo>
                      <a:pt x="169" y="716"/>
                    </a:lnTo>
                    <a:lnTo>
                      <a:pt x="167" y="720"/>
                    </a:lnTo>
                    <a:lnTo>
                      <a:pt x="164" y="727"/>
                    </a:lnTo>
                    <a:lnTo>
                      <a:pt x="167" y="735"/>
                    </a:lnTo>
                    <a:lnTo>
                      <a:pt x="171" y="738"/>
                    </a:lnTo>
                    <a:lnTo>
                      <a:pt x="177" y="741"/>
                    </a:lnTo>
                    <a:lnTo>
                      <a:pt x="181" y="743"/>
                    </a:lnTo>
                    <a:lnTo>
                      <a:pt x="183" y="750"/>
                    </a:lnTo>
                    <a:lnTo>
                      <a:pt x="183" y="754"/>
                    </a:lnTo>
                    <a:lnTo>
                      <a:pt x="181" y="757"/>
                    </a:lnTo>
                    <a:lnTo>
                      <a:pt x="176" y="762"/>
                    </a:lnTo>
                    <a:lnTo>
                      <a:pt x="173" y="764"/>
                    </a:lnTo>
                    <a:lnTo>
                      <a:pt x="169" y="765"/>
                    </a:lnTo>
                    <a:lnTo>
                      <a:pt x="164" y="770"/>
                    </a:lnTo>
                    <a:lnTo>
                      <a:pt x="164" y="774"/>
                    </a:lnTo>
                    <a:lnTo>
                      <a:pt x="162" y="781"/>
                    </a:lnTo>
                    <a:lnTo>
                      <a:pt x="161" y="784"/>
                    </a:lnTo>
                    <a:lnTo>
                      <a:pt x="156" y="786"/>
                    </a:lnTo>
                    <a:lnTo>
                      <a:pt x="153" y="786"/>
                    </a:lnTo>
                    <a:lnTo>
                      <a:pt x="152" y="788"/>
                    </a:lnTo>
                    <a:lnTo>
                      <a:pt x="149" y="789"/>
                    </a:lnTo>
                    <a:lnTo>
                      <a:pt x="144" y="796"/>
                    </a:lnTo>
                    <a:lnTo>
                      <a:pt x="143" y="801"/>
                    </a:lnTo>
                    <a:lnTo>
                      <a:pt x="143" y="810"/>
                    </a:lnTo>
                    <a:lnTo>
                      <a:pt x="144" y="814"/>
                    </a:lnTo>
                    <a:lnTo>
                      <a:pt x="147" y="815"/>
                    </a:lnTo>
                    <a:lnTo>
                      <a:pt x="153" y="821"/>
                    </a:lnTo>
                    <a:lnTo>
                      <a:pt x="156" y="830"/>
                    </a:lnTo>
                    <a:lnTo>
                      <a:pt x="158" y="838"/>
                    </a:lnTo>
                    <a:lnTo>
                      <a:pt x="161" y="844"/>
                    </a:lnTo>
                    <a:lnTo>
                      <a:pt x="171" y="852"/>
                    </a:lnTo>
                    <a:lnTo>
                      <a:pt x="181" y="857"/>
                    </a:lnTo>
                    <a:lnTo>
                      <a:pt x="192" y="863"/>
                    </a:lnTo>
                    <a:lnTo>
                      <a:pt x="189" y="864"/>
                    </a:lnTo>
                    <a:lnTo>
                      <a:pt x="186" y="864"/>
                    </a:lnTo>
                    <a:lnTo>
                      <a:pt x="171" y="869"/>
                    </a:lnTo>
                    <a:lnTo>
                      <a:pt x="166" y="872"/>
                    </a:lnTo>
                    <a:lnTo>
                      <a:pt x="161" y="872"/>
                    </a:lnTo>
                    <a:lnTo>
                      <a:pt x="158" y="873"/>
                    </a:lnTo>
                    <a:lnTo>
                      <a:pt x="142" y="873"/>
                    </a:lnTo>
                    <a:lnTo>
                      <a:pt x="140" y="872"/>
                    </a:lnTo>
                    <a:lnTo>
                      <a:pt x="138" y="867"/>
                    </a:lnTo>
                    <a:lnTo>
                      <a:pt x="137" y="865"/>
                    </a:lnTo>
                    <a:lnTo>
                      <a:pt x="137" y="863"/>
                    </a:lnTo>
                    <a:lnTo>
                      <a:pt x="135" y="862"/>
                    </a:lnTo>
                    <a:lnTo>
                      <a:pt x="130" y="859"/>
                    </a:lnTo>
                    <a:lnTo>
                      <a:pt x="127" y="859"/>
                    </a:lnTo>
                    <a:lnTo>
                      <a:pt x="122" y="857"/>
                    </a:lnTo>
                    <a:lnTo>
                      <a:pt x="118" y="853"/>
                    </a:lnTo>
                    <a:lnTo>
                      <a:pt x="118" y="850"/>
                    </a:lnTo>
                    <a:lnTo>
                      <a:pt x="108" y="850"/>
                    </a:lnTo>
                    <a:lnTo>
                      <a:pt x="107" y="849"/>
                    </a:lnTo>
                    <a:lnTo>
                      <a:pt x="105" y="847"/>
                    </a:lnTo>
                    <a:lnTo>
                      <a:pt x="105" y="845"/>
                    </a:lnTo>
                    <a:lnTo>
                      <a:pt x="97" y="844"/>
                    </a:lnTo>
                    <a:lnTo>
                      <a:pt x="90" y="839"/>
                    </a:lnTo>
                    <a:lnTo>
                      <a:pt x="82" y="830"/>
                    </a:lnTo>
                    <a:lnTo>
                      <a:pt x="82" y="829"/>
                    </a:lnTo>
                    <a:lnTo>
                      <a:pt x="84" y="828"/>
                    </a:lnTo>
                    <a:lnTo>
                      <a:pt x="87" y="825"/>
                    </a:lnTo>
                    <a:lnTo>
                      <a:pt x="89" y="824"/>
                    </a:lnTo>
                    <a:lnTo>
                      <a:pt x="89" y="823"/>
                    </a:lnTo>
                    <a:lnTo>
                      <a:pt x="88" y="823"/>
                    </a:lnTo>
                    <a:lnTo>
                      <a:pt x="88" y="821"/>
                    </a:lnTo>
                    <a:lnTo>
                      <a:pt x="87" y="821"/>
                    </a:lnTo>
                    <a:lnTo>
                      <a:pt x="89" y="814"/>
                    </a:lnTo>
                    <a:lnTo>
                      <a:pt x="89" y="811"/>
                    </a:lnTo>
                    <a:lnTo>
                      <a:pt x="88" y="809"/>
                    </a:lnTo>
                    <a:lnTo>
                      <a:pt x="83" y="806"/>
                    </a:lnTo>
                    <a:lnTo>
                      <a:pt x="82" y="804"/>
                    </a:lnTo>
                    <a:lnTo>
                      <a:pt x="79" y="803"/>
                    </a:lnTo>
                    <a:lnTo>
                      <a:pt x="78" y="800"/>
                    </a:lnTo>
                    <a:lnTo>
                      <a:pt x="78" y="791"/>
                    </a:lnTo>
                    <a:lnTo>
                      <a:pt x="77" y="781"/>
                    </a:lnTo>
                    <a:lnTo>
                      <a:pt x="73" y="770"/>
                    </a:lnTo>
                    <a:lnTo>
                      <a:pt x="71" y="761"/>
                    </a:lnTo>
                    <a:lnTo>
                      <a:pt x="74" y="756"/>
                    </a:lnTo>
                    <a:lnTo>
                      <a:pt x="77" y="754"/>
                    </a:lnTo>
                    <a:lnTo>
                      <a:pt x="79" y="750"/>
                    </a:lnTo>
                    <a:lnTo>
                      <a:pt x="82" y="745"/>
                    </a:lnTo>
                    <a:lnTo>
                      <a:pt x="82" y="742"/>
                    </a:lnTo>
                    <a:lnTo>
                      <a:pt x="80" y="740"/>
                    </a:lnTo>
                    <a:lnTo>
                      <a:pt x="78" y="737"/>
                    </a:lnTo>
                    <a:lnTo>
                      <a:pt x="77" y="733"/>
                    </a:lnTo>
                    <a:lnTo>
                      <a:pt x="75" y="731"/>
                    </a:lnTo>
                    <a:lnTo>
                      <a:pt x="75" y="727"/>
                    </a:lnTo>
                    <a:lnTo>
                      <a:pt x="77" y="727"/>
                    </a:lnTo>
                    <a:lnTo>
                      <a:pt x="77" y="726"/>
                    </a:lnTo>
                    <a:lnTo>
                      <a:pt x="78" y="723"/>
                    </a:lnTo>
                    <a:lnTo>
                      <a:pt x="79" y="722"/>
                    </a:lnTo>
                    <a:lnTo>
                      <a:pt x="83" y="722"/>
                    </a:lnTo>
                    <a:lnTo>
                      <a:pt x="85" y="725"/>
                    </a:lnTo>
                    <a:lnTo>
                      <a:pt x="85" y="727"/>
                    </a:lnTo>
                    <a:lnTo>
                      <a:pt x="88" y="730"/>
                    </a:lnTo>
                    <a:lnTo>
                      <a:pt x="90" y="730"/>
                    </a:lnTo>
                    <a:lnTo>
                      <a:pt x="104" y="669"/>
                    </a:lnTo>
                    <a:lnTo>
                      <a:pt x="104" y="663"/>
                    </a:lnTo>
                    <a:lnTo>
                      <a:pt x="100" y="663"/>
                    </a:lnTo>
                    <a:lnTo>
                      <a:pt x="99" y="664"/>
                    </a:lnTo>
                    <a:lnTo>
                      <a:pt x="97" y="665"/>
                    </a:lnTo>
                    <a:lnTo>
                      <a:pt x="95" y="668"/>
                    </a:lnTo>
                    <a:lnTo>
                      <a:pt x="94" y="668"/>
                    </a:lnTo>
                    <a:lnTo>
                      <a:pt x="93" y="667"/>
                    </a:lnTo>
                    <a:lnTo>
                      <a:pt x="90" y="665"/>
                    </a:lnTo>
                    <a:lnTo>
                      <a:pt x="89" y="663"/>
                    </a:lnTo>
                    <a:lnTo>
                      <a:pt x="89" y="659"/>
                    </a:lnTo>
                    <a:lnTo>
                      <a:pt x="88" y="657"/>
                    </a:lnTo>
                    <a:lnTo>
                      <a:pt x="88" y="649"/>
                    </a:lnTo>
                    <a:lnTo>
                      <a:pt x="89" y="645"/>
                    </a:lnTo>
                    <a:lnTo>
                      <a:pt x="90" y="643"/>
                    </a:lnTo>
                    <a:lnTo>
                      <a:pt x="93" y="635"/>
                    </a:lnTo>
                    <a:lnTo>
                      <a:pt x="95" y="635"/>
                    </a:lnTo>
                    <a:lnTo>
                      <a:pt x="97" y="634"/>
                    </a:lnTo>
                    <a:lnTo>
                      <a:pt x="97" y="632"/>
                    </a:lnTo>
                    <a:lnTo>
                      <a:pt x="95" y="629"/>
                    </a:lnTo>
                    <a:lnTo>
                      <a:pt x="94" y="628"/>
                    </a:lnTo>
                    <a:lnTo>
                      <a:pt x="94" y="627"/>
                    </a:lnTo>
                    <a:lnTo>
                      <a:pt x="93" y="625"/>
                    </a:lnTo>
                    <a:lnTo>
                      <a:pt x="93" y="621"/>
                    </a:lnTo>
                    <a:lnTo>
                      <a:pt x="92" y="619"/>
                    </a:lnTo>
                    <a:lnTo>
                      <a:pt x="92" y="614"/>
                    </a:lnTo>
                    <a:lnTo>
                      <a:pt x="93" y="605"/>
                    </a:lnTo>
                    <a:lnTo>
                      <a:pt x="98" y="596"/>
                    </a:lnTo>
                    <a:lnTo>
                      <a:pt x="102" y="590"/>
                    </a:lnTo>
                    <a:lnTo>
                      <a:pt x="105" y="579"/>
                    </a:lnTo>
                    <a:lnTo>
                      <a:pt x="107" y="577"/>
                    </a:lnTo>
                    <a:lnTo>
                      <a:pt x="108" y="577"/>
                    </a:lnTo>
                    <a:lnTo>
                      <a:pt x="109" y="576"/>
                    </a:lnTo>
                    <a:lnTo>
                      <a:pt x="109" y="575"/>
                    </a:lnTo>
                    <a:lnTo>
                      <a:pt x="113" y="562"/>
                    </a:lnTo>
                    <a:lnTo>
                      <a:pt x="115" y="550"/>
                    </a:lnTo>
                    <a:lnTo>
                      <a:pt x="114" y="518"/>
                    </a:lnTo>
                    <a:lnTo>
                      <a:pt x="113" y="515"/>
                    </a:lnTo>
                    <a:lnTo>
                      <a:pt x="117" y="503"/>
                    </a:lnTo>
                    <a:lnTo>
                      <a:pt x="117" y="499"/>
                    </a:lnTo>
                    <a:lnTo>
                      <a:pt x="118" y="488"/>
                    </a:lnTo>
                    <a:lnTo>
                      <a:pt x="120" y="478"/>
                    </a:lnTo>
                    <a:lnTo>
                      <a:pt x="124" y="469"/>
                    </a:lnTo>
                    <a:lnTo>
                      <a:pt x="125" y="459"/>
                    </a:lnTo>
                    <a:lnTo>
                      <a:pt x="125" y="453"/>
                    </a:lnTo>
                    <a:lnTo>
                      <a:pt x="128" y="448"/>
                    </a:lnTo>
                    <a:lnTo>
                      <a:pt x="128" y="444"/>
                    </a:lnTo>
                    <a:lnTo>
                      <a:pt x="129" y="442"/>
                    </a:lnTo>
                    <a:lnTo>
                      <a:pt x="129" y="424"/>
                    </a:lnTo>
                    <a:lnTo>
                      <a:pt x="130" y="416"/>
                    </a:lnTo>
                    <a:lnTo>
                      <a:pt x="130" y="408"/>
                    </a:lnTo>
                    <a:lnTo>
                      <a:pt x="132" y="400"/>
                    </a:lnTo>
                    <a:lnTo>
                      <a:pt x="132" y="394"/>
                    </a:lnTo>
                    <a:lnTo>
                      <a:pt x="130" y="384"/>
                    </a:lnTo>
                    <a:lnTo>
                      <a:pt x="130" y="374"/>
                    </a:lnTo>
                    <a:lnTo>
                      <a:pt x="129" y="367"/>
                    </a:lnTo>
                    <a:lnTo>
                      <a:pt x="125" y="361"/>
                    </a:lnTo>
                    <a:lnTo>
                      <a:pt x="122" y="356"/>
                    </a:lnTo>
                    <a:lnTo>
                      <a:pt x="112" y="349"/>
                    </a:lnTo>
                    <a:lnTo>
                      <a:pt x="108" y="347"/>
                    </a:lnTo>
                    <a:lnTo>
                      <a:pt x="103" y="345"/>
                    </a:lnTo>
                    <a:lnTo>
                      <a:pt x="99" y="343"/>
                    </a:lnTo>
                    <a:lnTo>
                      <a:pt x="97" y="342"/>
                    </a:lnTo>
                    <a:lnTo>
                      <a:pt x="90" y="336"/>
                    </a:lnTo>
                    <a:lnTo>
                      <a:pt x="88" y="335"/>
                    </a:lnTo>
                    <a:lnTo>
                      <a:pt x="84" y="333"/>
                    </a:lnTo>
                    <a:lnTo>
                      <a:pt x="74" y="330"/>
                    </a:lnTo>
                    <a:lnTo>
                      <a:pt x="59" y="317"/>
                    </a:lnTo>
                    <a:lnTo>
                      <a:pt x="58" y="315"/>
                    </a:lnTo>
                    <a:lnTo>
                      <a:pt x="58" y="305"/>
                    </a:lnTo>
                    <a:lnTo>
                      <a:pt x="56" y="301"/>
                    </a:lnTo>
                    <a:lnTo>
                      <a:pt x="55" y="298"/>
                    </a:lnTo>
                    <a:lnTo>
                      <a:pt x="54" y="294"/>
                    </a:lnTo>
                    <a:lnTo>
                      <a:pt x="51" y="292"/>
                    </a:lnTo>
                    <a:lnTo>
                      <a:pt x="50" y="288"/>
                    </a:lnTo>
                    <a:lnTo>
                      <a:pt x="35" y="263"/>
                    </a:lnTo>
                    <a:lnTo>
                      <a:pt x="31" y="250"/>
                    </a:lnTo>
                    <a:lnTo>
                      <a:pt x="26" y="240"/>
                    </a:lnTo>
                    <a:lnTo>
                      <a:pt x="25" y="239"/>
                    </a:lnTo>
                    <a:lnTo>
                      <a:pt x="24" y="239"/>
                    </a:lnTo>
                    <a:lnTo>
                      <a:pt x="23" y="238"/>
                    </a:lnTo>
                    <a:lnTo>
                      <a:pt x="21" y="238"/>
                    </a:lnTo>
                    <a:lnTo>
                      <a:pt x="19" y="234"/>
                    </a:lnTo>
                    <a:lnTo>
                      <a:pt x="16" y="227"/>
                    </a:lnTo>
                    <a:lnTo>
                      <a:pt x="14" y="224"/>
                    </a:lnTo>
                    <a:lnTo>
                      <a:pt x="11" y="224"/>
                    </a:lnTo>
                    <a:lnTo>
                      <a:pt x="10" y="223"/>
                    </a:lnTo>
                    <a:lnTo>
                      <a:pt x="4" y="214"/>
                    </a:lnTo>
                    <a:lnTo>
                      <a:pt x="0" y="203"/>
                    </a:lnTo>
                    <a:lnTo>
                      <a:pt x="1" y="198"/>
                    </a:lnTo>
                    <a:lnTo>
                      <a:pt x="2" y="194"/>
                    </a:lnTo>
                    <a:lnTo>
                      <a:pt x="7" y="186"/>
                    </a:lnTo>
                    <a:lnTo>
                      <a:pt x="10" y="184"/>
                    </a:lnTo>
                    <a:lnTo>
                      <a:pt x="13" y="182"/>
                    </a:lnTo>
                    <a:lnTo>
                      <a:pt x="15" y="180"/>
                    </a:lnTo>
                    <a:lnTo>
                      <a:pt x="18" y="176"/>
                    </a:lnTo>
                    <a:lnTo>
                      <a:pt x="16" y="175"/>
                    </a:lnTo>
                    <a:lnTo>
                      <a:pt x="14" y="175"/>
                    </a:lnTo>
                    <a:lnTo>
                      <a:pt x="13" y="176"/>
                    </a:lnTo>
                    <a:lnTo>
                      <a:pt x="9" y="176"/>
                    </a:lnTo>
                    <a:lnTo>
                      <a:pt x="7" y="175"/>
                    </a:lnTo>
                    <a:lnTo>
                      <a:pt x="5" y="170"/>
                    </a:lnTo>
                    <a:lnTo>
                      <a:pt x="5" y="162"/>
                    </a:lnTo>
                    <a:lnTo>
                      <a:pt x="6" y="157"/>
                    </a:lnTo>
                    <a:lnTo>
                      <a:pt x="11" y="150"/>
                    </a:lnTo>
                    <a:lnTo>
                      <a:pt x="13" y="145"/>
                    </a:lnTo>
                    <a:lnTo>
                      <a:pt x="13" y="136"/>
                    </a:lnTo>
                    <a:lnTo>
                      <a:pt x="18" y="135"/>
                    </a:lnTo>
                    <a:lnTo>
                      <a:pt x="20" y="133"/>
                    </a:lnTo>
                    <a:lnTo>
                      <a:pt x="24" y="131"/>
                    </a:lnTo>
                    <a:lnTo>
                      <a:pt x="25" y="128"/>
                    </a:lnTo>
                    <a:lnTo>
                      <a:pt x="28" y="125"/>
                    </a:lnTo>
                    <a:lnTo>
                      <a:pt x="29" y="121"/>
                    </a:lnTo>
                    <a:lnTo>
                      <a:pt x="30" y="118"/>
                    </a:lnTo>
                    <a:lnTo>
                      <a:pt x="33" y="115"/>
                    </a:lnTo>
                    <a:lnTo>
                      <a:pt x="35" y="113"/>
                    </a:lnTo>
                    <a:lnTo>
                      <a:pt x="39" y="111"/>
                    </a:lnTo>
                    <a:lnTo>
                      <a:pt x="44" y="108"/>
                    </a:lnTo>
                    <a:lnTo>
                      <a:pt x="46" y="106"/>
                    </a:lnTo>
                    <a:lnTo>
                      <a:pt x="48" y="102"/>
                    </a:lnTo>
                    <a:lnTo>
                      <a:pt x="45" y="101"/>
                    </a:lnTo>
                    <a:lnTo>
                      <a:pt x="44" y="98"/>
                    </a:lnTo>
                    <a:lnTo>
                      <a:pt x="44" y="97"/>
                    </a:lnTo>
                    <a:lnTo>
                      <a:pt x="45" y="94"/>
                    </a:lnTo>
                    <a:lnTo>
                      <a:pt x="45" y="89"/>
                    </a:lnTo>
                    <a:lnTo>
                      <a:pt x="44" y="88"/>
                    </a:lnTo>
                    <a:lnTo>
                      <a:pt x="43" y="86"/>
                    </a:lnTo>
                    <a:lnTo>
                      <a:pt x="43" y="79"/>
                    </a:lnTo>
                    <a:lnTo>
                      <a:pt x="44" y="78"/>
                    </a:lnTo>
                    <a:lnTo>
                      <a:pt x="45" y="76"/>
                    </a:lnTo>
                    <a:lnTo>
                      <a:pt x="45" y="69"/>
                    </a:lnTo>
                    <a:lnTo>
                      <a:pt x="44" y="68"/>
                    </a:lnTo>
                    <a:lnTo>
                      <a:pt x="43" y="66"/>
                    </a:lnTo>
                    <a:lnTo>
                      <a:pt x="40" y="64"/>
                    </a:lnTo>
                    <a:lnTo>
                      <a:pt x="39" y="63"/>
                    </a:lnTo>
                    <a:lnTo>
                      <a:pt x="38" y="60"/>
                    </a:lnTo>
                    <a:lnTo>
                      <a:pt x="38" y="55"/>
                    </a:lnTo>
                    <a:lnTo>
                      <a:pt x="40" y="53"/>
                    </a:lnTo>
                    <a:lnTo>
                      <a:pt x="41" y="50"/>
                    </a:lnTo>
                    <a:lnTo>
                      <a:pt x="46" y="48"/>
                    </a:lnTo>
                    <a:lnTo>
                      <a:pt x="48" y="47"/>
                    </a:lnTo>
                    <a:lnTo>
                      <a:pt x="50" y="48"/>
                    </a:lnTo>
                    <a:lnTo>
                      <a:pt x="51" y="48"/>
                    </a:lnTo>
                    <a:lnTo>
                      <a:pt x="53" y="47"/>
                    </a:lnTo>
                    <a:lnTo>
                      <a:pt x="53" y="44"/>
                    </a:lnTo>
                    <a:lnTo>
                      <a:pt x="55" y="42"/>
                    </a:lnTo>
                    <a:lnTo>
                      <a:pt x="55" y="39"/>
                    </a:lnTo>
                    <a:lnTo>
                      <a:pt x="58" y="38"/>
                    </a:lnTo>
                    <a:lnTo>
                      <a:pt x="59" y="37"/>
                    </a:lnTo>
                    <a:lnTo>
                      <a:pt x="61" y="35"/>
                    </a:lnTo>
                    <a:lnTo>
                      <a:pt x="63" y="34"/>
                    </a:lnTo>
                    <a:lnTo>
                      <a:pt x="64" y="32"/>
                    </a:lnTo>
                    <a:lnTo>
                      <a:pt x="64" y="28"/>
                    </a:lnTo>
                    <a:lnTo>
                      <a:pt x="65" y="25"/>
                    </a:lnTo>
                    <a:lnTo>
                      <a:pt x="68" y="21"/>
                    </a:lnTo>
                    <a:lnTo>
                      <a:pt x="73" y="16"/>
                    </a:lnTo>
                    <a:lnTo>
                      <a:pt x="77" y="15"/>
                    </a:lnTo>
                    <a:lnTo>
                      <a:pt x="89" y="11"/>
                    </a:lnTo>
                    <a:lnTo>
                      <a:pt x="103" y="8"/>
                    </a:lnTo>
                    <a:lnTo>
                      <a:pt x="105" y="6"/>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7" name="Group 1109"/>
            <p:cNvGrpSpPr/>
            <p:nvPr/>
          </p:nvGrpSpPr>
          <p:grpSpPr>
            <a:xfrm>
              <a:off x="1028637" y="2123090"/>
              <a:ext cx="2792434" cy="2107938"/>
              <a:chOff x="1751012" y="1676400"/>
              <a:chExt cx="3720198" cy="2808284"/>
            </a:xfrm>
            <a:solidFill>
              <a:schemeClr val="tx1">
                <a:lumMod val="50000"/>
                <a:lumOff val="50000"/>
              </a:schemeClr>
            </a:solidFill>
          </p:grpSpPr>
          <p:sp>
            <p:nvSpPr>
              <p:cNvPr id="38" name="Freeform 1229"/>
              <p:cNvSpPr>
                <a:spLocks/>
              </p:cNvSpPr>
              <p:nvPr/>
            </p:nvSpPr>
            <p:spPr bwMode="auto">
              <a:xfrm>
                <a:off x="4557222" y="4439088"/>
                <a:ext cx="60104" cy="45596"/>
              </a:xfrm>
              <a:custGeom>
                <a:avLst/>
                <a:gdLst/>
                <a:ahLst/>
                <a:cxnLst>
                  <a:cxn ang="0">
                    <a:pos x="9" y="0"/>
                  </a:cxn>
                  <a:cxn ang="0">
                    <a:pos x="10" y="0"/>
                  </a:cxn>
                  <a:cxn ang="0">
                    <a:pos x="12" y="2"/>
                  </a:cxn>
                  <a:cxn ang="0">
                    <a:pos x="14" y="3"/>
                  </a:cxn>
                  <a:cxn ang="0">
                    <a:pos x="16" y="4"/>
                  </a:cxn>
                  <a:cxn ang="0">
                    <a:pos x="19" y="4"/>
                  </a:cxn>
                  <a:cxn ang="0">
                    <a:pos x="21" y="7"/>
                  </a:cxn>
                  <a:cxn ang="0">
                    <a:pos x="22" y="7"/>
                  </a:cxn>
                  <a:cxn ang="0">
                    <a:pos x="24" y="5"/>
                  </a:cxn>
                  <a:cxn ang="0">
                    <a:pos x="26" y="5"/>
                  </a:cxn>
                  <a:cxn ang="0">
                    <a:pos x="29" y="8"/>
                  </a:cxn>
                  <a:cxn ang="0">
                    <a:pos x="29" y="10"/>
                  </a:cxn>
                  <a:cxn ang="0">
                    <a:pos x="27" y="13"/>
                  </a:cxn>
                  <a:cxn ang="0">
                    <a:pos x="25" y="17"/>
                  </a:cxn>
                  <a:cxn ang="0">
                    <a:pos x="22" y="19"/>
                  </a:cxn>
                  <a:cxn ang="0">
                    <a:pos x="17" y="22"/>
                  </a:cxn>
                  <a:cxn ang="0">
                    <a:pos x="15" y="22"/>
                  </a:cxn>
                  <a:cxn ang="0">
                    <a:pos x="11" y="20"/>
                  </a:cxn>
                  <a:cxn ang="0">
                    <a:pos x="7" y="18"/>
                  </a:cxn>
                  <a:cxn ang="0">
                    <a:pos x="5" y="17"/>
                  </a:cxn>
                  <a:cxn ang="0">
                    <a:pos x="2" y="14"/>
                  </a:cxn>
                  <a:cxn ang="0">
                    <a:pos x="1" y="12"/>
                  </a:cxn>
                  <a:cxn ang="0">
                    <a:pos x="0" y="10"/>
                  </a:cxn>
                  <a:cxn ang="0">
                    <a:pos x="2" y="3"/>
                  </a:cxn>
                  <a:cxn ang="0">
                    <a:pos x="5" y="2"/>
                  </a:cxn>
                  <a:cxn ang="0">
                    <a:pos x="9" y="0"/>
                  </a:cxn>
                </a:cxnLst>
                <a:rect l="0" t="0" r="r" b="b"/>
                <a:pathLst>
                  <a:path w="29" h="22">
                    <a:moveTo>
                      <a:pt x="9" y="0"/>
                    </a:moveTo>
                    <a:lnTo>
                      <a:pt x="10" y="0"/>
                    </a:lnTo>
                    <a:lnTo>
                      <a:pt x="12" y="2"/>
                    </a:lnTo>
                    <a:lnTo>
                      <a:pt x="14" y="3"/>
                    </a:lnTo>
                    <a:lnTo>
                      <a:pt x="16" y="4"/>
                    </a:lnTo>
                    <a:lnTo>
                      <a:pt x="19" y="4"/>
                    </a:lnTo>
                    <a:lnTo>
                      <a:pt x="21" y="7"/>
                    </a:lnTo>
                    <a:lnTo>
                      <a:pt x="22" y="7"/>
                    </a:lnTo>
                    <a:lnTo>
                      <a:pt x="24" y="5"/>
                    </a:lnTo>
                    <a:lnTo>
                      <a:pt x="26" y="5"/>
                    </a:lnTo>
                    <a:lnTo>
                      <a:pt x="29" y="8"/>
                    </a:lnTo>
                    <a:lnTo>
                      <a:pt x="29" y="10"/>
                    </a:lnTo>
                    <a:lnTo>
                      <a:pt x="27" y="13"/>
                    </a:lnTo>
                    <a:lnTo>
                      <a:pt x="25" y="17"/>
                    </a:lnTo>
                    <a:lnTo>
                      <a:pt x="22" y="19"/>
                    </a:lnTo>
                    <a:lnTo>
                      <a:pt x="17" y="22"/>
                    </a:lnTo>
                    <a:lnTo>
                      <a:pt x="15" y="22"/>
                    </a:lnTo>
                    <a:lnTo>
                      <a:pt x="11" y="20"/>
                    </a:lnTo>
                    <a:lnTo>
                      <a:pt x="7" y="18"/>
                    </a:lnTo>
                    <a:lnTo>
                      <a:pt x="5" y="17"/>
                    </a:lnTo>
                    <a:lnTo>
                      <a:pt x="2" y="14"/>
                    </a:lnTo>
                    <a:lnTo>
                      <a:pt x="1" y="12"/>
                    </a:lnTo>
                    <a:lnTo>
                      <a:pt x="0" y="10"/>
                    </a:lnTo>
                    <a:lnTo>
                      <a:pt x="2" y="3"/>
                    </a:lnTo>
                    <a:lnTo>
                      <a:pt x="5"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233"/>
              <p:cNvSpPr>
                <a:spLocks/>
              </p:cNvSpPr>
              <p:nvPr/>
            </p:nvSpPr>
            <p:spPr bwMode="auto">
              <a:xfrm>
                <a:off x="5201781" y="2528212"/>
                <a:ext cx="244559" cy="111917"/>
              </a:xfrm>
              <a:custGeom>
                <a:avLst/>
                <a:gdLst/>
                <a:ahLst/>
                <a:cxnLst>
                  <a:cxn ang="0">
                    <a:pos x="19" y="0"/>
                  </a:cxn>
                  <a:cxn ang="0">
                    <a:pos x="20" y="4"/>
                  </a:cxn>
                  <a:cxn ang="0">
                    <a:pos x="21" y="10"/>
                  </a:cxn>
                  <a:cxn ang="0">
                    <a:pos x="25" y="14"/>
                  </a:cxn>
                  <a:cxn ang="0">
                    <a:pos x="33" y="13"/>
                  </a:cxn>
                  <a:cxn ang="0">
                    <a:pos x="34" y="7"/>
                  </a:cxn>
                  <a:cxn ang="0">
                    <a:pos x="40" y="10"/>
                  </a:cxn>
                  <a:cxn ang="0">
                    <a:pos x="54" y="10"/>
                  </a:cxn>
                  <a:cxn ang="0">
                    <a:pos x="55" y="7"/>
                  </a:cxn>
                  <a:cxn ang="0">
                    <a:pos x="65" y="8"/>
                  </a:cxn>
                  <a:cxn ang="0">
                    <a:pos x="74" y="7"/>
                  </a:cxn>
                  <a:cxn ang="0">
                    <a:pos x="79" y="5"/>
                  </a:cxn>
                  <a:cxn ang="0">
                    <a:pos x="81" y="4"/>
                  </a:cxn>
                  <a:cxn ang="0">
                    <a:pos x="84" y="0"/>
                  </a:cxn>
                  <a:cxn ang="0">
                    <a:pos x="87" y="2"/>
                  </a:cxn>
                  <a:cxn ang="0">
                    <a:pos x="88" y="3"/>
                  </a:cxn>
                  <a:cxn ang="0">
                    <a:pos x="92" y="5"/>
                  </a:cxn>
                  <a:cxn ang="0">
                    <a:pos x="98" y="7"/>
                  </a:cxn>
                  <a:cxn ang="0">
                    <a:pos x="105" y="4"/>
                  </a:cxn>
                  <a:cxn ang="0">
                    <a:pos x="103" y="8"/>
                  </a:cxn>
                  <a:cxn ang="0">
                    <a:pos x="108" y="17"/>
                  </a:cxn>
                  <a:cxn ang="0">
                    <a:pos x="117" y="23"/>
                  </a:cxn>
                  <a:cxn ang="0">
                    <a:pos x="117" y="29"/>
                  </a:cxn>
                  <a:cxn ang="0">
                    <a:pos x="110" y="35"/>
                  </a:cxn>
                  <a:cxn ang="0">
                    <a:pos x="99" y="44"/>
                  </a:cxn>
                  <a:cxn ang="0">
                    <a:pos x="80" y="52"/>
                  </a:cxn>
                  <a:cxn ang="0">
                    <a:pos x="54" y="53"/>
                  </a:cxn>
                  <a:cxn ang="0">
                    <a:pos x="30" y="47"/>
                  </a:cxn>
                  <a:cxn ang="0">
                    <a:pos x="24" y="43"/>
                  </a:cxn>
                  <a:cxn ang="0">
                    <a:pos x="18" y="39"/>
                  </a:cxn>
                  <a:cxn ang="0">
                    <a:pos x="14" y="38"/>
                  </a:cxn>
                  <a:cxn ang="0">
                    <a:pos x="16" y="33"/>
                  </a:cxn>
                  <a:cxn ang="0">
                    <a:pos x="18" y="28"/>
                  </a:cxn>
                  <a:cxn ang="0">
                    <a:pos x="15" y="24"/>
                  </a:cxn>
                  <a:cxn ang="0">
                    <a:pos x="9" y="25"/>
                  </a:cxn>
                  <a:cxn ang="0">
                    <a:pos x="1" y="23"/>
                  </a:cxn>
                  <a:cxn ang="0">
                    <a:pos x="23" y="19"/>
                  </a:cxn>
                  <a:cxn ang="0">
                    <a:pos x="15" y="15"/>
                  </a:cxn>
                  <a:cxn ang="0">
                    <a:pos x="2" y="10"/>
                  </a:cxn>
                  <a:cxn ang="0">
                    <a:pos x="2" y="7"/>
                  </a:cxn>
                  <a:cxn ang="0">
                    <a:pos x="7" y="8"/>
                  </a:cxn>
                  <a:cxn ang="0">
                    <a:pos x="10" y="5"/>
                  </a:cxn>
                  <a:cxn ang="0">
                    <a:pos x="12" y="2"/>
                  </a:cxn>
                </a:cxnLst>
                <a:rect l="0" t="0" r="r" b="b"/>
                <a:pathLst>
                  <a:path w="118" h="54">
                    <a:moveTo>
                      <a:pt x="14" y="0"/>
                    </a:moveTo>
                    <a:lnTo>
                      <a:pt x="19" y="0"/>
                    </a:lnTo>
                    <a:lnTo>
                      <a:pt x="19" y="3"/>
                    </a:lnTo>
                    <a:lnTo>
                      <a:pt x="20" y="4"/>
                    </a:lnTo>
                    <a:lnTo>
                      <a:pt x="21" y="7"/>
                    </a:lnTo>
                    <a:lnTo>
                      <a:pt x="21" y="10"/>
                    </a:lnTo>
                    <a:lnTo>
                      <a:pt x="24" y="12"/>
                    </a:lnTo>
                    <a:lnTo>
                      <a:pt x="25" y="14"/>
                    </a:lnTo>
                    <a:lnTo>
                      <a:pt x="30" y="14"/>
                    </a:lnTo>
                    <a:lnTo>
                      <a:pt x="33" y="13"/>
                    </a:lnTo>
                    <a:lnTo>
                      <a:pt x="34" y="13"/>
                    </a:lnTo>
                    <a:lnTo>
                      <a:pt x="34" y="7"/>
                    </a:lnTo>
                    <a:lnTo>
                      <a:pt x="38" y="10"/>
                    </a:lnTo>
                    <a:lnTo>
                      <a:pt x="40" y="10"/>
                    </a:lnTo>
                    <a:lnTo>
                      <a:pt x="49" y="8"/>
                    </a:lnTo>
                    <a:lnTo>
                      <a:pt x="54" y="10"/>
                    </a:lnTo>
                    <a:lnTo>
                      <a:pt x="55" y="12"/>
                    </a:lnTo>
                    <a:lnTo>
                      <a:pt x="55" y="7"/>
                    </a:lnTo>
                    <a:lnTo>
                      <a:pt x="63" y="7"/>
                    </a:lnTo>
                    <a:lnTo>
                      <a:pt x="65" y="8"/>
                    </a:lnTo>
                    <a:lnTo>
                      <a:pt x="70" y="8"/>
                    </a:lnTo>
                    <a:lnTo>
                      <a:pt x="74" y="7"/>
                    </a:lnTo>
                    <a:lnTo>
                      <a:pt x="76" y="5"/>
                    </a:lnTo>
                    <a:lnTo>
                      <a:pt x="79" y="5"/>
                    </a:lnTo>
                    <a:lnTo>
                      <a:pt x="81" y="7"/>
                    </a:lnTo>
                    <a:lnTo>
                      <a:pt x="81" y="4"/>
                    </a:lnTo>
                    <a:lnTo>
                      <a:pt x="83" y="3"/>
                    </a:lnTo>
                    <a:lnTo>
                      <a:pt x="84" y="0"/>
                    </a:lnTo>
                    <a:lnTo>
                      <a:pt x="85" y="2"/>
                    </a:lnTo>
                    <a:lnTo>
                      <a:pt x="87" y="2"/>
                    </a:lnTo>
                    <a:lnTo>
                      <a:pt x="88" y="0"/>
                    </a:lnTo>
                    <a:lnTo>
                      <a:pt x="88" y="3"/>
                    </a:lnTo>
                    <a:lnTo>
                      <a:pt x="89" y="4"/>
                    </a:lnTo>
                    <a:lnTo>
                      <a:pt x="92" y="5"/>
                    </a:lnTo>
                    <a:lnTo>
                      <a:pt x="93" y="7"/>
                    </a:lnTo>
                    <a:lnTo>
                      <a:pt x="98" y="7"/>
                    </a:lnTo>
                    <a:lnTo>
                      <a:pt x="103" y="4"/>
                    </a:lnTo>
                    <a:lnTo>
                      <a:pt x="105" y="4"/>
                    </a:lnTo>
                    <a:lnTo>
                      <a:pt x="104" y="5"/>
                    </a:lnTo>
                    <a:lnTo>
                      <a:pt x="103" y="8"/>
                    </a:lnTo>
                    <a:lnTo>
                      <a:pt x="104" y="13"/>
                    </a:lnTo>
                    <a:lnTo>
                      <a:pt x="108" y="17"/>
                    </a:lnTo>
                    <a:lnTo>
                      <a:pt x="113" y="19"/>
                    </a:lnTo>
                    <a:lnTo>
                      <a:pt x="117" y="23"/>
                    </a:lnTo>
                    <a:lnTo>
                      <a:pt x="118" y="28"/>
                    </a:lnTo>
                    <a:lnTo>
                      <a:pt x="117" y="29"/>
                    </a:lnTo>
                    <a:lnTo>
                      <a:pt x="114" y="33"/>
                    </a:lnTo>
                    <a:lnTo>
                      <a:pt x="110" y="35"/>
                    </a:lnTo>
                    <a:lnTo>
                      <a:pt x="107" y="39"/>
                    </a:lnTo>
                    <a:lnTo>
                      <a:pt x="99" y="44"/>
                    </a:lnTo>
                    <a:lnTo>
                      <a:pt x="89" y="48"/>
                    </a:lnTo>
                    <a:lnTo>
                      <a:pt x="80" y="52"/>
                    </a:lnTo>
                    <a:lnTo>
                      <a:pt x="68" y="54"/>
                    </a:lnTo>
                    <a:lnTo>
                      <a:pt x="54" y="53"/>
                    </a:lnTo>
                    <a:lnTo>
                      <a:pt x="41" y="51"/>
                    </a:lnTo>
                    <a:lnTo>
                      <a:pt x="30" y="47"/>
                    </a:lnTo>
                    <a:lnTo>
                      <a:pt x="28" y="46"/>
                    </a:lnTo>
                    <a:lnTo>
                      <a:pt x="24" y="43"/>
                    </a:lnTo>
                    <a:lnTo>
                      <a:pt x="21" y="42"/>
                    </a:lnTo>
                    <a:lnTo>
                      <a:pt x="18" y="39"/>
                    </a:lnTo>
                    <a:lnTo>
                      <a:pt x="12" y="39"/>
                    </a:lnTo>
                    <a:lnTo>
                      <a:pt x="14" y="38"/>
                    </a:lnTo>
                    <a:lnTo>
                      <a:pt x="16" y="37"/>
                    </a:lnTo>
                    <a:lnTo>
                      <a:pt x="16" y="33"/>
                    </a:lnTo>
                    <a:lnTo>
                      <a:pt x="18" y="30"/>
                    </a:lnTo>
                    <a:lnTo>
                      <a:pt x="18" y="28"/>
                    </a:lnTo>
                    <a:lnTo>
                      <a:pt x="19" y="25"/>
                    </a:lnTo>
                    <a:lnTo>
                      <a:pt x="15" y="24"/>
                    </a:lnTo>
                    <a:lnTo>
                      <a:pt x="12" y="24"/>
                    </a:lnTo>
                    <a:lnTo>
                      <a:pt x="9" y="25"/>
                    </a:lnTo>
                    <a:lnTo>
                      <a:pt x="6" y="25"/>
                    </a:lnTo>
                    <a:lnTo>
                      <a:pt x="1" y="23"/>
                    </a:lnTo>
                    <a:lnTo>
                      <a:pt x="12" y="22"/>
                    </a:lnTo>
                    <a:lnTo>
                      <a:pt x="23" y="19"/>
                    </a:lnTo>
                    <a:lnTo>
                      <a:pt x="20" y="17"/>
                    </a:lnTo>
                    <a:lnTo>
                      <a:pt x="15" y="15"/>
                    </a:lnTo>
                    <a:lnTo>
                      <a:pt x="7" y="14"/>
                    </a:lnTo>
                    <a:lnTo>
                      <a:pt x="2" y="10"/>
                    </a:lnTo>
                    <a:lnTo>
                      <a:pt x="0" y="8"/>
                    </a:lnTo>
                    <a:lnTo>
                      <a:pt x="2" y="7"/>
                    </a:lnTo>
                    <a:lnTo>
                      <a:pt x="6" y="7"/>
                    </a:lnTo>
                    <a:lnTo>
                      <a:pt x="7" y="8"/>
                    </a:lnTo>
                    <a:lnTo>
                      <a:pt x="7" y="5"/>
                    </a:lnTo>
                    <a:lnTo>
                      <a:pt x="10" y="5"/>
                    </a:lnTo>
                    <a:lnTo>
                      <a:pt x="11" y="4"/>
                    </a:lnTo>
                    <a:lnTo>
                      <a:pt x="12" y="2"/>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234"/>
              <p:cNvSpPr>
                <a:spLocks/>
              </p:cNvSpPr>
              <p:nvPr/>
            </p:nvSpPr>
            <p:spPr bwMode="auto">
              <a:xfrm>
                <a:off x="3740644" y="3873285"/>
                <a:ext cx="248704" cy="87046"/>
              </a:xfrm>
              <a:custGeom>
                <a:avLst/>
                <a:gdLst/>
                <a:ahLst/>
                <a:cxnLst>
                  <a:cxn ang="0">
                    <a:pos x="32" y="0"/>
                  </a:cxn>
                  <a:cxn ang="0">
                    <a:pos x="45" y="2"/>
                  </a:cxn>
                  <a:cxn ang="0">
                    <a:pos x="63" y="9"/>
                  </a:cxn>
                  <a:cxn ang="0">
                    <a:pos x="73" y="10"/>
                  </a:cxn>
                  <a:cxn ang="0">
                    <a:pos x="75" y="10"/>
                  </a:cxn>
                  <a:cxn ang="0">
                    <a:pos x="76" y="13"/>
                  </a:cxn>
                  <a:cxn ang="0">
                    <a:pos x="79" y="14"/>
                  </a:cxn>
                  <a:cxn ang="0">
                    <a:pos x="80" y="15"/>
                  </a:cxn>
                  <a:cxn ang="0">
                    <a:pos x="90" y="23"/>
                  </a:cxn>
                  <a:cxn ang="0">
                    <a:pos x="105" y="25"/>
                  </a:cxn>
                  <a:cxn ang="0">
                    <a:pos x="105" y="28"/>
                  </a:cxn>
                  <a:cxn ang="0">
                    <a:pos x="111" y="29"/>
                  </a:cxn>
                  <a:cxn ang="0">
                    <a:pos x="114" y="30"/>
                  </a:cxn>
                  <a:cxn ang="0">
                    <a:pos x="117" y="33"/>
                  </a:cxn>
                  <a:cxn ang="0">
                    <a:pos x="118" y="36"/>
                  </a:cxn>
                  <a:cxn ang="0">
                    <a:pos x="120" y="37"/>
                  </a:cxn>
                  <a:cxn ang="0">
                    <a:pos x="118" y="39"/>
                  </a:cxn>
                  <a:cxn ang="0">
                    <a:pos x="115" y="41"/>
                  </a:cxn>
                  <a:cxn ang="0">
                    <a:pos x="111" y="42"/>
                  </a:cxn>
                  <a:cxn ang="0">
                    <a:pos x="105" y="42"/>
                  </a:cxn>
                  <a:cxn ang="0">
                    <a:pos x="93" y="41"/>
                  </a:cxn>
                  <a:cxn ang="0">
                    <a:pos x="81" y="39"/>
                  </a:cxn>
                  <a:cxn ang="0">
                    <a:pos x="81" y="37"/>
                  </a:cxn>
                  <a:cxn ang="0">
                    <a:pos x="83" y="37"/>
                  </a:cxn>
                  <a:cxn ang="0">
                    <a:pos x="85" y="34"/>
                  </a:cxn>
                  <a:cxn ang="0">
                    <a:pos x="85" y="33"/>
                  </a:cxn>
                  <a:cxn ang="0">
                    <a:pos x="83" y="32"/>
                  </a:cxn>
                  <a:cxn ang="0">
                    <a:pos x="79" y="30"/>
                  </a:cxn>
                  <a:cxn ang="0">
                    <a:pos x="76" y="30"/>
                  </a:cxn>
                  <a:cxn ang="0">
                    <a:pos x="74" y="29"/>
                  </a:cxn>
                  <a:cxn ang="0">
                    <a:pos x="71" y="24"/>
                  </a:cxn>
                  <a:cxn ang="0">
                    <a:pos x="70" y="24"/>
                  </a:cxn>
                  <a:cxn ang="0">
                    <a:pos x="69" y="23"/>
                  </a:cxn>
                  <a:cxn ang="0">
                    <a:pos x="69" y="22"/>
                  </a:cxn>
                  <a:cxn ang="0">
                    <a:pos x="68" y="22"/>
                  </a:cxn>
                  <a:cxn ang="0">
                    <a:pos x="68" y="20"/>
                  </a:cxn>
                  <a:cxn ang="0">
                    <a:pos x="59" y="20"/>
                  </a:cxn>
                  <a:cxn ang="0">
                    <a:pos x="55" y="19"/>
                  </a:cxn>
                  <a:cxn ang="0">
                    <a:pos x="47" y="15"/>
                  </a:cxn>
                  <a:cxn ang="0">
                    <a:pos x="44" y="14"/>
                  </a:cxn>
                  <a:cxn ang="0">
                    <a:pos x="32" y="14"/>
                  </a:cxn>
                  <a:cxn ang="0">
                    <a:pos x="30" y="12"/>
                  </a:cxn>
                  <a:cxn ang="0">
                    <a:pos x="30" y="10"/>
                  </a:cxn>
                  <a:cxn ang="0">
                    <a:pos x="31" y="9"/>
                  </a:cxn>
                  <a:cxn ang="0">
                    <a:pos x="30" y="8"/>
                  </a:cxn>
                  <a:cxn ang="0">
                    <a:pos x="26" y="8"/>
                  </a:cxn>
                  <a:cxn ang="0">
                    <a:pos x="17" y="9"/>
                  </a:cxn>
                  <a:cxn ang="0">
                    <a:pos x="10" y="14"/>
                  </a:cxn>
                  <a:cxn ang="0">
                    <a:pos x="4" y="18"/>
                  </a:cxn>
                  <a:cxn ang="0">
                    <a:pos x="0" y="18"/>
                  </a:cxn>
                  <a:cxn ang="0">
                    <a:pos x="5" y="10"/>
                  </a:cxn>
                  <a:cxn ang="0">
                    <a:pos x="12" y="5"/>
                  </a:cxn>
                  <a:cxn ang="0">
                    <a:pos x="21" y="2"/>
                  </a:cxn>
                  <a:cxn ang="0">
                    <a:pos x="32" y="0"/>
                  </a:cxn>
                </a:cxnLst>
                <a:rect l="0" t="0" r="r" b="b"/>
                <a:pathLst>
                  <a:path w="120" h="42">
                    <a:moveTo>
                      <a:pt x="32" y="0"/>
                    </a:moveTo>
                    <a:lnTo>
                      <a:pt x="45" y="2"/>
                    </a:lnTo>
                    <a:lnTo>
                      <a:pt x="63" y="9"/>
                    </a:lnTo>
                    <a:lnTo>
                      <a:pt x="73" y="10"/>
                    </a:lnTo>
                    <a:lnTo>
                      <a:pt x="75" y="10"/>
                    </a:lnTo>
                    <a:lnTo>
                      <a:pt x="76" y="13"/>
                    </a:lnTo>
                    <a:lnTo>
                      <a:pt x="79" y="14"/>
                    </a:lnTo>
                    <a:lnTo>
                      <a:pt x="80" y="15"/>
                    </a:lnTo>
                    <a:lnTo>
                      <a:pt x="90" y="23"/>
                    </a:lnTo>
                    <a:lnTo>
                      <a:pt x="105" y="25"/>
                    </a:lnTo>
                    <a:lnTo>
                      <a:pt x="105" y="28"/>
                    </a:lnTo>
                    <a:lnTo>
                      <a:pt x="111" y="29"/>
                    </a:lnTo>
                    <a:lnTo>
                      <a:pt x="114" y="30"/>
                    </a:lnTo>
                    <a:lnTo>
                      <a:pt x="117" y="33"/>
                    </a:lnTo>
                    <a:lnTo>
                      <a:pt x="118" y="36"/>
                    </a:lnTo>
                    <a:lnTo>
                      <a:pt x="120" y="37"/>
                    </a:lnTo>
                    <a:lnTo>
                      <a:pt x="118" y="39"/>
                    </a:lnTo>
                    <a:lnTo>
                      <a:pt x="115" y="41"/>
                    </a:lnTo>
                    <a:lnTo>
                      <a:pt x="111" y="42"/>
                    </a:lnTo>
                    <a:lnTo>
                      <a:pt x="105" y="42"/>
                    </a:lnTo>
                    <a:lnTo>
                      <a:pt x="93" y="41"/>
                    </a:lnTo>
                    <a:lnTo>
                      <a:pt x="81" y="39"/>
                    </a:lnTo>
                    <a:lnTo>
                      <a:pt x="81" y="37"/>
                    </a:lnTo>
                    <a:lnTo>
                      <a:pt x="83" y="37"/>
                    </a:lnTo>
                    <a:lnTo>
                      <a:pt x="85" y="34"/>
                    </a:lnTo>
                    <a:lnTo>
                      <a:pt x="85" y="33"/>
                    </a:lnTo>
                    <a:lnTo>
                      <a:pt x="83" y="32"/>
                    </a:lnTo>
                    <a:lnTo>
                      <a:pt x="79" y="30"/>
                    </a:lnTo>
                    <a:lnTo>
                      <a:pt x="76" y="30"/>
                    </a:lnTo>
                    <a:lnTo>
                      <a:pt x="74" y="29"/>
                    </a:lnTo>
                    <a:lnTo>
                      <a:pt x="71" y="24"/>
                    </a:lnTo>
                    <a:lnTo>
                      <a:pt x="70" y="24"/>
                    </a:lnTo>
                    <a:lnTo>
                      <a:pt x="69" y="23"/>
                    </a:lnTo>
                    <a:lnTo>
                      <a:pt x="69" y="22"/>
                    </a:lnTo>
                    <a:lnTo>
                      <a:pt x="68" y="22"/>
                    </a:lnTo>
                    <a:lnTo>
                      <a:pt x="68" y="20"/>
                    </a:lnTo>
                    <a:lnTo>
                      <a:pt x="59" y="20"/>
                    </a:lnTo>
                    <a:lnTo>
                      <a:pt x="55" y="19"/>
                    </a:lnTo>
                    <a:lnTo>
                      <a:pt x="47" y="15"/>
                    </a:lnTo>
                    <a:lnTo>
                      <a:pt x="44" y="14"/>
                    </a:lnTo>
                    <a:lnTo>
                      <a:pt x="32" y="14"/>
                    </a:lnTo>
                    <a:lnTo>
                      <a:pt x="30" y="12"/>
                    </a:lnTo>
                    <a:lnTo>
                      <a:pt x="30" y="10"/>
                    </a:lnTo>
                    <a:lnTo>
                      <a:pt x="31" y="9"/>
                    </a:lnTo>
                    <a:lnTo>
                      <a:pt x="30" y="8"/>
                    </a:lnTo>
                    <a:lnTo>
                      <a:pt x="26" y="8"/>
                    </a:lnTo>
                    <a:lnTo>
                      <a:pt x="17" y="9"/>
                    </a:lnTo>
                    <a:lnTo>
                      <a:pt x="10" y="14"/>
                    </a:lnTo>
                    <a:lnTo>
                      <a:pt x="4" y="18"/>
                    </a:lnTo>
                    <a:lnTo>
                      <a:pt x="0" y="18"/>
                    </a:lnTo>
                    <a:lnTo>
                      <a:pt x="5" y="10"/>
                    </a:lnTo>
                    <a:lnTo>
                      <a:pt x="12" y="5"/>
                    </a:lnTo>
                    <a:lnTo>
                      <a:pt x="21" y="2"/>
                    </a:lnTo>
                    <a:lnTo>
                      <a:pt x="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235"/>
              <p:cNvSpPr>
                <a:spLocks/>
              </p:cNvSpPr>
              <p:nvPr/>
            </p:nvSpPr>
            <p:spPr bwMode="auto">
              <a:xfrm>
                <a:off x="3773805" y="3904374"/>
                <a:ext cx="12435" cy="14508"/>
              </a:xfrm>
              <a:custGeom>
                <a:avLst/>
                <a:gdLst/>
                <a:ahLst/>
                <a:cxnLst>
                  <a:cxn ang="0">
                    <a:pos x="4" y="0"/>
                  </a:cxn>
                  <a:cxn ang="0">
                    <a:pos x="5" y="0"/>
                  </a:cxn>
                  <a:cxn ang="0">
                    <a:pos x="6" y="2"/>
                  </a:cxn>
                  <a:cxn ang="0">
                    <a:pos x="6" y="7"/>
                  </a:cxn>
                  <a:cxn ang="0">
                    <a:pos x="0" y="7"/>
                  </a:cxn>
                  <a:cxn ang="0">
                    <a:pos x="0" y="5"/>
                  </a:cxn>
                  <a:cxn ang="0">
                    <a:pos x="3" y="3"/>
                  </a:cxn>
                  <a:cxn ang="0">
                    <a:pos x="4" y="3"/>
                  </a:cxn>
                  <a:cxn ang="0">
                    <a:pos x="4" y="0"/>
                  </a:cxn>
                </a:cxnLst>
                <a:rect l="0" t="0" r="r" b="b"/>
                <a:pathLst>
                  <a:path w="6" h="7">
                    <a:moveTo>
                      <a:pt x="4" y="0"/>
                    </a:moveTo>
                    <a:lnTo>
                      <a:pt x="5" y="0"/>
                    </a:lnTo>
                    <a:lnTo>
                      <a:pt x="6" y="2"/>
                    </a:lnTo>
                    <a:lnTo>
                      <a:pt x="6" y="7"/>
                    </a:lnTo>
                    <a:lnTo>
                      <a:pt x="0" y="7"/>
                    </a:lnTo>
                    <a:lnTo>
                      <a:pt x="0" y="5"/>
                    </a:lnTo>
                    <a:lnTo>
                      <a:pt x="3" y="3"/>
                    </a:lnTo>
                    <a:lnTo>
                      <a:pt x="4" y="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236"/>
              <p:cNvSpPr>
                <a:spLocks/>
              </p:cNvSpPr>
              <p:nvPr/>
            </p:nvSpPr>
            <p:spPr bwMode="auto">
              <a:xfrm>
                <a:off x="3898157" y="3991420"/>
                <a:ext cx="41451" cy="18653"/>
              </a:xfrm>
              <a:custGeom>
                <a:avLst/>
                <a:gdLst/>
                <a:ahLst/>
                <a:cxnLst>
                  <a:cxn ang="0">
                    <a:pos x="3" y="0"/>
                  </a:cxn>
                  <a:cxn ang="0">
                    <a:pos x="9" y="0"/>
                  </a:cxn>
                  <a:cxn ang="0">
                    <a:pos x="12" y="1"/>
                  </a:cxn>
                  <a:cxn ang="0">
                    <a:pos x="15" y="2"/>
                  </a:cxn>
                  <a:cxn ang="0">
                    <a:pos x="18" y="4"/>
                  </a:cxn>
                  <a:cxn ang="0">
                    <a:pos x="19" y="4"/>
                  </a:cxn>
                  <a:cxn ang="0">
                    <a:pos x="20" y="5"/>
                  </a:cxn>
                  <a:cxn ang="0">
                    <a:pos x="20" y="6"/>
                  </a:cxn>
                  <a:cxn ang="0">
                    <a:pos x="17" y="6"/>
                  </a:cxn>
                  <a:cxn ang="0">
                    <a:pos x="13" y="7"/>
                  </a:cxn>
                  <a:cxn ang="0">
                    <a:pos x="10" y="9"/>
                  </a:cxn>
                  <a:cxn ang="0">
                    <a:pos x="4" y="9"/>
                  </a:cxn>
                  <a:cxn ang="0">
                    <a:pos x="3" y="6"/>
                  </a:cxn>
                  <a:cxn ang="0">
                    <a:pos x="0" y="5"/>
                  </a:cxn>
                  <a:cxn ang="0">
                    <a:pos x="0" y="2"/>
                  </a:cxn>
                  <a:cxn ang="0">
                    <a:pos x="3" y="0"/>
                  </a:cxn>
                </a:cxnLst>
                <a:rect l="0" t="0" r="r" b="b"/>
                <a:pathLst>
                  <a:path w="20" h="9">
                    <a:moveTo>
                      <a:pt x="3" y="0"/>
                    </a:moveTo>
                    <a:lnTo>
                      <a:pt x="9" y="0"/>
                    </a:lnTo>
                    <a:lnTo>
                      <a:pt x="12" y="1"/>
                    </a:lnTo>
                    <a:lnTo>
                      <a:pt x="15" y="2"/>
                    </a:lnTo>
                    <a:lnTo>
                      <a:pt x="18" y="4"/>
                    </a:lnTo>
                    <a:lnTo>
                      <a:pt x="19" y="4"/>
                    </a:lnTo>
                    <a:lnTo>
                      <a:pt x="20" y="5"/>
                    </a:lnTo>
                    <a:lnTo>
                      <a:pt x="20" y="6"/>
                    </a:lnTo>
                    <a:lnTo>
                      <a:pt x="17" y="6"/>
                    </a:lnTo>
                    <a:lnTo>
                      <a:pt x="13" y="7"/>
                    </a:lnTo>
                    <a:lnTo>
                      <a:pt x="10" y="9"/>
                    </a:lnTo>
                    <a:lnTo>
                      <a:pt x="4" y="9"/>
                    </a:lnTo>
                    <a:lnTo>
                      <a:pt x="3" y="6"/>
                    </a:lnTo>
                    <a:lnTo>
                      <a:pt x="0" y="5"/>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237"/>
              <p:cNvSpPr>
                <a:spLocks/>
              </p:cNvSpPr>
              <p:nvPr/>
            </p:nvSpPr>
            <p:spPr bwMode="auto">
              <a:xfrm>
                <a:off x="4163441" y="3989347"/>
                <a:ext cx="37306" cy="14508"/>
              </a:xfrm>
              <a:custGeom>
                <a:avLst/>
                <a:gdLst/>
                <a:ahLst/>
                <a:cxnLst>
                  <a:cxn ang="0">
                    <a:pos x="4" y="0"/>
                  </a:cxn>
                  <a:cxn ang="0">
                    <a:pos x="7" y="0"/>
                  </a:cxn>
                  <a:cxn ang="0">
                    <a:pos x="9" y="1"/>
                  </a:cxn>
                  <a:cxn ang="0">
                    <a:pos x="12" y="1"/>
                  </a:cxn>
                  <a:cxn ang="0">
                    <a:pos x="17" y="3"/>
                  </a:cxn>
                  <a:cxn ang="0">
                    <a:pos x="18" y="5"/>
                  </a:cxn>
                  <a:cxn ang="0">
                    <a:pos x="17" y="6"/>
                  </a:cxn>
                  <a:cxn ang="0">
                    <a:pos x="14" y="7"/>
                  </a:cxn>
                  <a:cxn ang="0">
                    <a:pos x="8" y="7"/>
                  </a:cxn>
                  <a:cxn ang="0">
                    <a:pos x="5" y="6"/>
                  </a:cxn>
                  <a:cxn ang="0">
                    <a:pos x="3" y="6"/>
                  </a:cxn>
                  <a:cxn ang="0">
                    <a:pos x="2" y="5"/>
                  </a:cxn>
                  <a:cxn ang="0">
                    <a:pos x="0" y="2"/>
                  </a:cxn>
                  <a:cxn ang="0">
                    <a:pos x="0" y="1"/>
                  </a:cxn>
                  <a:cxn ang="0">
                    <a:pos x="3" y="1"/>
                  </a:cxn>
                  <a:cxn ang="0">
                    <a:pos x="4" y="0"/>
                  </a:cxn>
                </a:cxnLst>
                <a:rect l="0" t="0" r="r" b="b"/>
                <a:pathLst>
                  <a:path w="18" h="7">
                    <a:moveTo>
                      <a:pt x="4" y="0"/>
                    </a:moveTo>
                    <a:lnTo>
                      <a:pt x="7" y="0"/>
                    </a:lnTo>
                    <a:lnTo>
                      <a:pt x="9" y="1"/>
                    </a:lnTo>
                    <a:lnTo>
                      <a:pt x="12" y="1"/>
                    </a:lnTo>
                    <a:lnTo>
                      <a:pt x="17" y="3"/>
                    </a:lnTo>
                    <a:lnTo>
                      <a:pt x="18" y="5"/>
                    </a:lnTo>
                    <a:lnTo>
                      <a:pt x="17" y="6"/>
                    </a:lnTo>
                    <a:lnTo>
                      <a:pt x="14" y="7"/>
                    </a:lnTo>
                    <a:lnTo>
                      <a:pt x="8" y="7"/>
                    </a:lnTo>
                    <a:lnTo>
                      <a:pt x="5" y="6"/>
                    </a:lnTo>
                    <a:lnTo>
                      <a:pt x="3" y="6"/>
                    </a:lnTo>
                    <a:lnTo>
                      <a:pt x="2" y="5"/>
                    </a:lnTo>
                    <a:lnTo>
                      <a:pt x="0" y="2"/>
                    </a:lnTo>
                    <a:lnTo>
                      <a:pt x="0" y="1"/>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238"/>
              <p:cNvSpPr>
                <a:spLocks/>
              </p:cNvSpPr>
              <p:nvPr/>
            </p:nvSpPr>
            <p:spPr bwMode="auto">
              <a:xfrm>
                <a:off x="3993493" y="3954115"/>
                <a:ext cx="143005" cy="58031"/>
              </a:xfrm>
              <a:custGeom>
                <a:avLst/>
                <a:gdLst/>
                <a:ahLst/>
                <a:cxnLst>
                  <a:cxn ang="0">
                    <a:pos x="13" y="0"/>
                  </a:cxn>
                  <a:cxn ang="0">
                    <a:pos x="17" y="0"/>
                  </a:cxn>
                  <a:cxn ang="0">
                    <a:pos x="22" y="3"/>
                  </a:cxn>
                  <a:cxn ang="0">
                    <a:pos x="31" y="3"/>
                  </a:cxn>
                  <a:cxn ang="0">
                    <a:pos x="33" y="2"/>
                  </a:cxn>
                  <a:cxn ang="0">
                    <a:pos x="36" y="2"/>
                  </a:cxn>
                  <a:cxn ang="0">
                    <a:pos x="45" y="3"/>
                  </a:cxn>
                  <a:cxn ang="0">
                    <a:pos x="55" y="8"/>
                  </a:cxn>
                  <a:cxn ang="0">
                    <a:pos x="60" y="12"/>
                  </a:cxn>
                  <a:cxn ang="0">
                    <a:pos x="57" y="10"/>
                  </a:cxn>
                  <a:cxn ang="0">
                    <a:pos x="62" y="14"/>
                  </a:cxn>
                  <a:cxn ang="0">
                    <a:pos x="69" y="19"/>
                  </a:cxn>
                  <a:cxn ang="0">
                    <a:pos x="53" y="19"/>
                  </a:cxn>
                  <a:cxn ang="0">
                    <a:pos x="48" y="22"/>
                  </a:cxn>
                  <a:cxn ang="0">
                    <a:pos x="43" y="22"/>
                  </a:cxn>
                  <a:cxn ang="0">
                    <a:pos x="43" y="20"/>
                  </a:cxn>
                  <a:cxn ang="0">
                    <a:pos x="40" y="20"/>
                  </a:cxn>
                  <a:cxn ang="0">
                    <a:pos x="37" y="23"/>
                  </a:cxn>
                  <a:cxn ang="0">
                    <a:pos x="36" y="25"/>
                  </a:cxn>
                  <a:cxn ang="0">
                    <a:pos x="33" y="28"/>
                  </a:cxn>
                  <a:cxn ang="0">
                    <a:pos x="31" y="28"/>
                  </a:cxn>
                  <a:cxn ang="0">
                    <a:pos x="30" y="27"/>
                  </a:cxn>
                  <a:cxn ang="0">
                    <a:pos x="28" y="24"/>
                  </a:cxn>
                  <a:cxn ang="0">
                    <a:pos x="28" y="23"/>
                  </a:cxn>
                  <a:cxn ang="0">
                    <a:pos x="27" y="22"/>
                  </a:cxn>
                  <a:cxn ang="0">
                    <a:pos x="5" y="22"/>
                  </a:cxn>
                  <a:cxn ang="0">
                    <a:pos x="5" y="24"/>
                  </a:cxn>
                  <a:cxn ang="0">
                    <a:pos x="3" y="24"/>
                  </a:cxn>
                  <a:cxn ang="0">
                    <a:pos x="0" y="20"/>
                  </a:cxn>
                  <a:cxn ang="0">
                    <a:pos x="0" y="18"/>
                  </a:cxn>
                  <a:cxn ang="0">
                    <a:pos x="1" y="17"/>
                  </a:cxn>
                  <a:cxn ang="0">
                    <a:pos x="17" y="17"/>
                  </a:cxn>
                  <a:cxn ang="0">
                    <a:pos x="20" y="15"/>
                  </a:cxn>
                  <a:cxn ang="0">
                    <a:pos x="17" y="10"/>
                  </a:cxn>
                  <a:cxn ang="0">
                    <a:pos x="17" y="8"/>
                  </a:cxn>
                  <a:cxn ang="0">
                    <a:pos x="15" y="8"/>
                  </a:cxn>
                  <a:cxn ang="0">
                    <a:pos x="11" y="4"/>
                  </a:cxn>
                  <a:cxn ang="0">
                    <a:pos x="11" y="3"/>
                  </a:cxn>
                  <a:cxn ang="0">
                    <a:pos x="13" y="0"/>
                  </a:cxn>
                </a:cxnLst>
                <a:rect l="0" t="0" r="r" b="b"/>
                <a:pathLst>
                  <a:path w="69" h="28">
                    <a:moveTo>
                      <a:pt x="13" y="0"/>
                    </a:moveTo>
                    <a:lnTo>
                      <a:pt x="17" y="0"/>
                    </a:lnTo>
                    <a:lnTo>
                      <a:pt x="22" y="3"/>
                    </a:lnTo>
                    <a:lnTo>
                      <a:pt x="31" y="3"/>
                    </a:lnTo>
                    <a:lnTo>
                      <a:pt x="33" y="2"/>
                    </a:lnTo>
                    <a:lnTo>
                      <a:pt x="36" y="2"/>
                    </a:lnTo>
                    <a:lnTo>
                      <a:pt x="45" y="3"/>
                    </a:lnTo>
                    <a:lnTo>
                      <a:pt x="55" y="8"/>
                    </a:lnTo>
                    <a:lnTo>
                      <a:pt x="60" y="12"/>
                    </a:lnTo>
                    <a:lnTo>
                      <a:pt x="57" y="10"/>
                    </a:lnTo>
                    <a:lnTo>
                      <a:pt x="62" y="14"/>
                    </a:lnTo>
                    <a:lnTo>
                      <a:pt x="69" y="19"/>
                    </a:lnTo>
                    <a:lnTo>
                      <a:pt x="53" y="19"/>
                    </a:lnTo>
                    <a:lnTo>
                      <a:pt x="48" y="22"/>
                    </a:lnTo>
                    <a:lnTo>
                      <a:pt x="43" y="22"/>
                    </a:lnTo>
                    <a:lnTo>
                      <a:pt x="43" y="20"/>
                    </a:lnTo>
                    <a:lnTo>
                      <a:pt x="40" y="20"/>
                    </a:lnTo>
                    <a:lnTo>
                      <a:pt x="37" y="23"/>
                    </a:lnTo>
                    <a:lnTo>
                      <a:pt x="36" y="25"/>
                    </a:lnTo>
                    <a:lnTo>
                      <a:pt x="33" y="28"/>
                    </a:lnTo>
                    <a:lnTo>
                      <a:pt x="31" y="28"/>
                    </a:lnTo>
                    <a:lnTo>
                      <a:pt x="30" y="27"/>
                    </a:lnTo>
                    <a:lnTo>
                      <a:pt x="28" y="24"/>
                    </a:lnTo>
                    <a:lnTo>
                      <a:pt x="28" y="23"/>
                    </a:lnTo>
                    <a:lnTo>
                      <a:pt x="27" y="22"/>
                    </a:lnTo>
                    <a:lnTo>
                      <a:pt x="5" y="22"/>
                    </a:lnTo>
                    <a:lnTo>
                      <a:pt x="5" y="24"/>
                    </a:lnTo>
                    <a:lnTo>
                      <a:pt x="3" y="24"/>
                    </a:lnTo>
                    <a:lnTo>
                      <a:pt x="0" y="20"/>
                    </a:lnTo>
                    <a:lnTo>
                      <a:pt x="0" y="18"/>
                    </a:lnTo>
                    <a:lnTo>
                      <a:pt x="1" y="17"/>
                    </a:lnTo>
                    <a:lnTo>
                      <a:pt x="17" y="17"/>
                    </a:lnTo>
                    <a:lnTo>
                      <a:pt x="20" y="15"/>
                    </a:lnTo>
                    <a:lnTo>
                      <a:pt x="17" y="10"/>
                    </a:lnTo>
                    <a:lnTo>
                      <a:pt x="17" y="8"/>
                    </a:lnTo>
                    <a:lnTo>
                      <a:pt x="15" y="8"/>
                    </a:lnTo>
                    <a:lnTo>
                      <a:pt x="11" y="4"/>
                    </a:lnTo>
                    <a:lnTo>
                      <a:pt x="11" y="3"/>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239"/>
              <p:cNvSpPr>
                <a:spLocks/>
              </p:cNvSpPr>
              <p:nvPr/>
            </p:nvSpPr>
            <p:spPr bwMode="auto">
              <a:xfrm>
                <a:off x="3891940" y="3827690"/>
                <a:ext cx="12435" cy="14508"/>
              </a:xfrm>
              <a:custGeom>
                <a:avLst/>
                <a:gdLst/>
                <a:ahLst/>
                <a:cxnLst>
                  <a:cxn ang="0">
                    <a:pos x="0" y="0"/>
                  </a:cxn>
                  <a:cxn ang="0">
                    <a:pos x="3" y="0"/>
                  </a:cxn>
                  <a:cxn ang="0">
                    <a:pos x="5" y="1"/>
                  </a:cxn>
                  <a:cxn ang="0">
                    <a:pos x="6" y="3"/>
                  </a:cxn>
                  <a:cxn ang="0">
                    <a:pos x="6" y="6"/>
                  </a:cxn>
                  <a:cxn ang="0">
                    <a:pos x="5" y="7"/>
                  </a:cxn>
                  <a:cxn ang="0">
                    <a:pos x="2" y="7"/>
                  </a:cxn>
                  <a:cxn ang="0">
                    <a:pos x="1" y="6"/>
                  </a:cxn>
                  <a:cxn ang="0">
                    <a:pos x="0" y="3"/>
                  </a:cxn>
                  <a:cxn ang="0">
                    <a:pos x="0" y="0"/>
                  </a:cxn>
                </a:cxnLst>
                <a:rect l="0" t="0" r="r" b="b"/>
                <a:pathLst>
                  <a:path w="6" h="7">
                    <a:moveTo>
                      <a:pt x="0" y="0"/>
                    </a:moveTo>
                    <a:lnTo>
                      <a:pt x="3" y="0"/>
                    </a:lnTo>
                    <a:lnTo>
                      <a:pt x="5" y="1"/>
                    </a:lnTo>
                    <a:lnTo>
                      <a:pt x="6" y="3"/>
                    </a:lnTo>
                    <a:lnTo>
                      <a:pt x="6" y="6"/>
                    </a:lnTo>
                    <a:lnTo>
                      <a:pt x="5" y="7"/>
                    </a:lnTo>
                    <a:lnTo>
                      <a:pt x="2" y="7"/>
                    </a:lnTo>
                    <a:lnTo>
                      <a:pt x="1"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1240"/>
              <p:cNvSpPr>
                <a:spLocks/>
              </p:cNvSpPr>
              <p:nvPr/>
            </p:nvSpPr>
            <p:spPr bwMode="auto">
              <a:xfrm>
                <a:off x="3881576" y="3780022"/>
                <a:ext cx="20725" cy="6218"/>
              </a:xfrm>
              <a:custGeom>
                <a:avLst/>
                <a:gdLst/>
                <a:ahLst/>
                <a:cxnLst>
                  <a:cxn ang="0">
                    <a:pos x="2" y="0"/>
                  </a:cxn>
                  <a:cxn ang="0">
                    <a:pos x="7" y="0"/>
                  </a:cxn>
                  <a:cxn ang="0">
                    <a:pos x="10" y="3"/>
                  </a:cxn>
                  <a:cxn ang="0">
                    <a:pos x="0" y="3"/>
                  </a:cxn>
                  <a:cxn ang="0">
                    <a:pos x="2" y="0"/>
                  </a:cxn>
                </a:cxnLst>
                <a:rect l="0" t="0" r="r" b="b"/>
                <a:pathLst>
                  <a:path w="10" h="3">
                    <a:moveTo>
                      <a:pt x="2" y="0"/>
                    </a:moveTo>
                    <a:lnTo>
                      <a:pt x="7" y="0"/>
                    </a:lnTo>
                    <a:lnTo>
                      <a:pt x="10" y="3"/>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1241"/>
              <p:cNvSpPr>
                <a:spLocks/>
              </p:cNvSpPr>
              <p:nvPr/>
            </p:nvSpPr>
            <p:spPr bwMode="auto">
              <a:xfrm>
                <a:off x="3916810" y="3788312"/>
                <a:ext cx="6218" cy="8290"/>
              </a:xfrm>
              <a:custGeom>
                <a:avLst/>
                <a:gdLst/>
                <a:ahLst/>
                <a:cxnLst>
                  <a:cxn ang="0">
                    <a:pos x="0" y="0"/>
                  </a:cxn>
                  <a:cxn ang="0">
                    <a:pos x="3" y="4"/>
                  </a:cxn>
                  <a:cxn ang="0">
                    <a:pos x="0" y="1"/>
                  </a:cxn>
                  <a:cxn ang="0">
                    <a:pos x="0" y="0"/>
                  </a:cxn>
                </a:cxnLst>
                <a:rect l="0" t="0" r="r" b="b"/>
                <a:pathLst>
                  <a:path w="3" h="4">
                    <a:moveTo>
                      <a:pt x="0" y="0"/>
                    </a:moveTo>
                    <a:lnTo>
                      <a:pt x="3" y="4"/>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1242"/>
              <p:cNvSpPr>
                <a:spLocks/>
              </p:cNvSpPr>
              <p:nvPr/>
            </p:nvSpPr>
            <p:spPr bwMode="auto">
              <a:xfrm>
                <a:off x="4003856" y="3914736"/>
                <a:ext cx="14508" cy="14508"/>
              </a:xfrm>
              <a:custGeom>
                <a:avLst/>
                <a:gdLst/>
                <a:ahLst/>
                <a:cxnLst>
                  <a:cxn ang="0">
                    <a:pos x="7" y="0"/>
                  </a:cxn>
                  <a:cxn ang="0">
                    <a:pos x="7" y="4"/>
                  </a:cxn>
                  <a:cxn ang="0">
                    <a:pos x="5" y="5"/>
                  </a:cxn>
                  <a:cxn ang="0">
                    <a:pos x="1" y="7"/>
                  </a:cxn>
                  <a:cxn ang="0">
                    <a:pos x="0" y="7"/>
                  </a:cxn>
                  <a:cxn ang="0">
                    <a:pos x="0" y="4"/>
                  </a:cxn>
                  <a:cxn ang="0">
                    <a:pos x="3" y="4"/>
                  </a:cxn>
                  <a:cxn ang="0">
                    <a:pos x="7" y="0"/>
                  </a:cxn>
                </a:cxnLst>
                <a:rect l="0" t="0" r="r" b="b"/>
                <a:pathLst>
                  <a:path w="7" h="7">
                    <a:moveTo>
                      <a:pt x="7" y="0"/>
                    </a:moveTo>
                    <a:lnTo>
                      <a:pt x="7" y="4"/>
                    </a:lnTo>
                    <a:lnTo>
                      <a:pt x="5" y="5"/>
                    </a:lnTo>
                    <a:lnTo>
                      <a:pt x="1" y="7"/>
                    </a:lnTo>
                    <a:lnTo>
                      <a:pt x="0" y="7"/>
                    </a:lnTo>
                    <a:lnTo>
                      <a:pt x="0" y="4"/>
                    </a:lnTo>
                    <a:lnTo>
                      <a:pt x="3" y="4"/>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243"/>
              <p:cNvSpPr>
                <a:spLocks/>
              </p:cNvSpPr>
              <p:nvPr/>
            </p:nvSpPr>
            <p:spPr bwMode="auto">
              <a:xfrm>
                <a:off x="1751012" y="2310595"/>
                <a:ext cx="2683931" cy="1962690"/>
              </a:xfrm>
              <a:custGeom>
                <a:avLst/>
                <a:gdLst/>
                <a:ahLst/>
                <a:cxnLst>
                  <a:cxn ang="0">
                    <a:pos x="890" y="63"/>
                  </a:cxn>
                  <a:cxn ang="0">
                    <a:pos x="930" y="93"/>
                  </a:cxn>
                  <a:cxn ang="0">
                    <a:pos x="991" y="68"/>
                  </a:cxn>
                  <a:cxn ang="0">
                    <a:pos x="960" y="114"/>
                  </a:cxn>
                  <a:cxn ang="0">
                    <a:pos x="915" y="127"/>
                  </a:cxn>
                  <a:cxn ang="0">
                    <a:pos x="867" y="161"/>
                  </a:cxn>
                  <a:cxn ang="0">
                    <a:pos x="852" y="249"/>
                  </a:cxn>
                  <a:cxn ang="0">
                    <a:pos x="989" y="347"/>
                  </a:cxn>
                  <a:cxn ang="0">
                    <a:pos x="1049" y="293"/>
                  </a:cxn>
                  <a:cxn ang="0">
                    <a:pos x="1034" y="196"/>
                  </a:cxn>
                  <a:cxn ang="0">
                    <a:pos x="1132" y="213"/>
                  </a:cxn>
                  <a:cxn ang="0">
                    <a:pos x="1193" y="225"/>
                  </a:cxn>
                  <a:cxn ang="0">
                    <a:pos x="1242" y="296"/>
                  </a:cxn>
                  <a:cxn ang="0">
                    <a:pos x="1287" y="330"/>
                  </a:cxn>
                  <a:cxn ang="0">
                    <a:pos x="1167" y="395"/>
                  </a:cxn>
                  <a:cxn ang="0">
                    <a:pos x="1189" y="430"/>
                  </a:cxn>
                  <a:cxn ang="0">
                    <a:pos x="1179" y="484"/>
                  </a:cxn>
                  <a:cxn ang="0">
                    <a:pos x="1163" y="471"/>
                  </a:cxn>
                  <a:cxn ang="0">
                    <a:pos x="1089" y="523"/>
                  </a:cxn>
                  <a:cxn ang="0">
                    <a:pos x="1069" y="548"/>
                  </a:cxn>
                  <a:cxn ang="0">
                    <a:pos x="1059" y="573"/>
                  </a:cxn>
                  <a:cxn ang="0">
                    <a:pos x="1048" y="610"/>
                  </a:cxn>
                  <a:cxn ang="0">
                    <a:pos x="1011" y="724"/>
                  </a:cxn>
                  <a:cxn ang="0">
                    <a:pos x="957" y="671"/>
                  </a:cxn>
                  <a:cxn ang="0">
                    <a:pos x="896" y="680"/>
                  </a:cxn>
                  <a:cxn ang="0">
                    <a:pos x="811" y="714"/>
                  </a:cxn>
                  <a:cxn ang="0">
                    <a:pos x="838" y="810"/>
                  </a:cxn>
                  <a:cxn ang="0">
                    <a:pos x="917" y="774"/>
                  </a:cxn>
                  <a:cxn ang="0">
                    <a:pos x="936" y="845"/>
                  </a:cxn>
                  <a:cxn ang="0">
                    <a:pos x="1019" y="919"/>
                  </a:cxn>
                  <a:cxn ang="0">
                    <a:pos x="1011" y="937"/>
                  </a:cxn>
                  <a:cxn ang="0">
                    <a:pos x="962" y="915"/>
                  </a:cxn>
                  <a:cxn ang="0">
                    <a:pos x="887" y="866"/>
                  </a:cxn>
                  <a:cxn ang="0">
                    <a:pos x="778" y="830"/>
                  </a:cxn>
                  <a:cxn ang="0">
                    <a:pos x="724" y="784"/>
                  </a:cxn>
                  <a:cxn ang="0">
                    <a:pos x="659" y="696"/>
                  </a:cxn>
                  <a:cxn ang="0">
                    <a:pos x="634" y="690"/>
                  </a:cxn>
                  <a:cxn ang="0">
                    <a:pos x="662" y="752"/>
                  </a:cxn>
                  <a:cxn ang="0">
                    <a:pos x="610" y="685"/>
                  </a:cxn>
                  <a:cxn ang="0">
                    <a:pos x="524" y="573"/>
                  </a:cxn>
                  <a:cxn ang="0">
                    <a:pos x="502" y="418"/>
                  </a:cxn>
                  <a:cxn ang="0">
                    <a:pos x="481" y="386"/>
                  </a:cxn>
                  <a:cxn ang="0">
                    <a:pos x="428" y="315"/>
                  </a:cxn>
                  <a:cxn ang="0">
                    <a:pos x="388" y="273"/>
                  </a:cxn>
                  <a:cxn ang="0">
                    <a:pos x="348" y="257"/>
                  </a:cxn>
                  <a:cxn ang="0">
                    <a:pos x="201" y="239"/>
                  </a:cxn>
                  <a:cxn ang="0">
                    <a:pos x="154" y="263"/>
                  </a:cxn>
                  <a:cxn ang="0">
                    <a:pos x="46" y="317"/>
                  </a:cxn>
                  <a:cxn ang="0">
                    <a:pos x="112" y="254"/>
                  </a:cxn>
                  <a:cxn ang="0">
                    <a:pos x="61" y="232"/>
                  </a:cxn>
                  <a:cxn ang="0">
                    <a:pos x="60" y="174"/>
                  </a:cxn>
                  <a:cxn ang="0">
                    <a:pos x="16" y="149"/>
                  </a:cxn>
                  <a:cxn ang="0">
                    <a:pos x="36" y="86"/>
                  </a:cxn>
                  <a:cxn ang="0">
                    <a:pos x="114" y="20"/>
                  </a:cxn>
                  <a:cxn ang="0">
                    <a:pos x="217" y="30"/>
                  </a:cxn>
                  <a:cxn ang="0">
                    <a:pos x="364" y="63"/>
                  </a:cxn>
                  <a:cxn ang="0">
                    <a:pos x="435" y="36"/>
                  </a:cxn>
                  <a:cxn ang="0">
                    <a:pos x="503" y="49"/>
                  </a:cxn>
                  <a:cxn ang="0">
                    <a:pos x="602" y="80"/>
                  </a:cxn>
                  <a:cxn ang="0">
                    <a:pos x="685" y="81"/>
                  </a:cxn>
                  <a:cxn ang="0">
                    <a:pos x="724" y="75"/>
                  </a:cxn>
                  <a:cxn ang="0">
                    <a:pos x="843" y="74"/>
                  </a:cxn>
                  <a:cxn ang="0">
                    <a:pos x="823" y="20"/>
                  </a:cxn>
                </a:cxnLst>
                <a:rect l="0" t="0" r="r" b="b"/>
                <a:pathLst>
                  <a:path w="1295" h="947">
                    <a:moveTo>
                      <a:pt x="833" y="0"/>
                    </a:moveTo>
                    <a:lnTo>
                      <a:pt x="837" y="0"/>
                    </a:lnTo>
                    <a:lnTo>
                      <a:pt x="848" y="1"/>
                    </a:lnTo>
                    <a:lnTo>
                      <a:pt x="856" y="5"/>
                    </a:lnTo>
                    <a:lnTo>
                      <a:pt x="861" y="11"/>
                    </a:lnTo>
                    <a:lnTo>
                      <a:pt x="862" y="20"/>
                    </a:lnTo>
                    <a:lnTo>
                      <a:pt x="863" y="22"/>
                    </a:lnTo>
                    <a:lnTo>
                      <a:pt x="867" y="26"/>
                    </a:lnTo>
                    <a:lnTo>
                      <a:pt x="872" y="29"/>
                    </a:lnTo>
                    <a:lnTo>
                      <a:pt x="875" y="34"/>
                    </a:lnTo>
                    <a:lnTo>
                      <a:pt x="872" y="39"/>
                    </a:lnTo>
                    <a:lnTo>
                      <a:pt x="869" y="41"/>
                    </a:lnTo>
                    <a:lnTo>
                      <a:pt x="864" y="44"/>
                    </a:lnTo>
                    <a:lnTo>
                      <a:pt x="868" y="46"/>
                    </a:lnTo>
                    <a:lnTo>
                      <a:pt x="875" y="47"/>
                    </a:lnTo>
                    <a:lnTo>
                      <a:pt x="880" y="47"/>
                    </a:lnTo>
                    <a:lnTo>
                      <a:pt x="885" y="50"/>
                    </a:lnTo>
                    <a:lnTo>
                      <a:pt x="882" y="52"/>
                    </a:lnTo>
                    <a:lnTo>
                      <a:pt x="881" y="55"/>
                    </a:lnTo>
                    <a:lnTo>
                      <a:pt x="885" y="57"/>
                    </a:lnTo>
                    <a:lnTo>
                      <a:pt x="890" y="63"/>
                    </a:lnTo>
                    <a:lnTo>
                      <a:pt x="890" y="70"/>
                    </a:lnTo>
                    <a:lnTo>
                      <a:pt x="893" y="70"/>
                    </a:lnTo>
                    <a:lnTo>
                      <a:pt x="897" y="66"/>
                    </a:lnTo>
                    <a:lnTo>
                      <a:pt x="897" y="64"/>
                    </a:lnTo>
                    <a:lnTo>
                      <a:pt x="898" y="61"/>
                    </a:lnTo>
                    <a:lnTo>
                      <a:pt x="898" y="59"/>
                    </a:lnTo>
                    <a:lnTo>
                      <a:pt x="901" y="54"/>
                    </a:lnTo>
                    <a:lnTo>
                      <a:pt x="903" y="52"/>
                    </a:lnTo>
                    <a:lnTo>
                      <a:pt x="906" y="52"/>
                    </a:lnTo>
                    <a:lnTo>
                      <a:pt x="911" y="55"/>
                    </a:lnTo>
                    <a:lnTo>
                      <a:pt x="918" y="63"/>
                    </a:lnTo>
                    <a:lnTo>
                      <a:pt x="921" y="68"/>
                    </a:lnTo>
                    <a:lnTo>
                      <a:pt x="921" y="70"/>
                    </a:lnTo>
                    <a:lnTo>
                      <a:pt x="920" y="71"/>
                    </a:lnTo>
                    <a:lnTo>
                      <a:pt x="917" y="73"/>
                    </a:lnTo>
                    <a:lnTo>
                      <a:pt x="915" y="75"/>
                    </a:lnTo>
                    <a:lnTo>
                      <a:pt x="915" y="78"/>
                    </a:lnTo>
                    <a:lnTo>
                      <a:pt x="916" y="81"/>
                    </a:lnTo>
                    <a:lnTo>
                      <a:pt x="920" y="86"/>
                    </a:lnTo>
                    <a:lnTo>
                      <a:pt x="925" y="91"/>
                    </a:lnTo>
                    <a:lnTo>
                      <a:pt x="930" y="93"/>
                    </a:lnTo>
                    <a:lnTo>
                      <a:pt x="936" y="89"/>
                    </a:lnTo>
                    <a:lnTo>
                      <a:pt x="940" y="83"/>
                    </a:lnTo>
                    <a:lnTo>
                      <a:pt x="941" y="75"/>
                    </a:lnTo>
                    <a:lnTo>
                      <a:pt x="944" y="69"/>
                    </a:lnTo>
                    <a:lnTo>
                      <a:pt x="945" y="68"/>
                    </a:lnTo>
                    <a:lnTo>
                      <a:pt x="952" y="64"/>
                    </a:lnTo>
                    <a:lnTo>
                      <a:pt x="955" y="61"/>
                    </a:lnTo>
                    <a:lnTo>
                      <a:pt x="954" y="59"/>
                    </a:lnTo>
                    <a:lnTo>
                      <a:pt x="952" y="57"/>
                    </a:lnTo>
                    <a:lnTo>
                      <a:pt x="949" y="50"/>
                    </a:lnTo>
                    <a:lnTo>
                      <a:pt x="949" y="47"/>
                    </a:lnTo>
                    <a:lnTo>
                      <a:pt x="952" y="44"/>
                    </a:lnTo>
                    <a:lnTo>
                      <a:pt x="956" y="42"/>
                    </a:lnTo>
                    <a:lnTo>
                      <a:pt x="959" y="42"/>
                    </a:lnTo>
                    <a:lnTo>
                      <a:pt x="969" y="45"/>
                    </a:lnTo>
                    <a:lnTo>
                      <a:pt x="977" y="46"/>
                    </a:lnTo>
                    <a:lnTo>
                      <a:pt x="982" y="49"/>
                    </a:lnTo>
                    <a:lnTo>
                      <a:pt x="990" y="54"/>
                    </a:lnTo>
                    <a:lnTo>
                      <a:pt x="996" y="55"/>
                    </a:lnTo>
                    <a:lnTo>
                      <a:pt x="996" y="65"/>
                    </a:lnTo>
                    <a:lnTo>
                      <a:pt x="991" y="68"/>
                    </a:lnTo>
                    <a:lnTo>
                      <a:pt x="989" y="70"/>
                    </a:lnTo>
                    <a:lnTo>
                      <a:pt x="987" y="73"/>
                    </a:lnTo>
                    <a:lnTo>
                      <a:pt x="987" y="78"/>
                    </a:lnTo>
                    <a:lnTo>
                      <a:pt x="989" y="79"/>
                    </a:lnTo>
                    <a:lnTo>
                      <a:pt x="989" y="80"/>
                    </a:lnTo>
                    <a:lnTo>
                      <a:pt x="990" y="81"/>
                    </a:lnTo>
                    <a:lnTo>
                      <a:pt x="991" y="84"/>
                    </a:lnTo>
                    <a:lnTo>
                      <a:pt x="992" y="85"/>
                    </a:lnTo>
                    <a:lnTo>
                      <a:pt x="995" y="86"/>
                    </a:lnTo>
                    <a:lnTo>
                      <a:pt x="996" y="89"/>
                    </a:lnTo>
                    <a:lnTo>
                      <a:pt x="997" y="90"/>
                    </a:lnTo>
                    <a:lnTo>
                      <a:pt x="995" y="95"/>
                    </a:lnTo>
                    <a:lnTo>
                      <a:pt x="990" y="102"/>
                    </a:lnTo>
                    <a:lnTo>
                      <a:pt x="984" y="107"/>
                    </a:lnTo>
                    <a:lnTo>
                      <a:pt x="977" y="110"/>
                    </a:lnTo>
                    <a:lnTo>
                      <a:pt x="974" y="110"/>
                    </a:lnTo>
                    <a:lnTo>
                      <a:pt x="970" y="107"/>
                    </a:lnTo>
                    <a:lnTo>
                      <a:pt x="969" y="107"/>
                    </a:lnTo>
                    <a:lnTo>
                      <a:pt x="969" y="112"/>
                    </a:lnTo>
                    <a:lnTo>
                      <a:pt x="965" y="112"/>
                    </a:lnTo>
                    <a:lnTo>
                      <a:pt x="960" y="114"/>
                    </a:lnTo>
                    <a:lnTo>
                      <a:pt x="959" y="115"/>
                    </a:lnTo>
                    <a:lnTo>
                      <a:pt x="954" y="115"/>
                    </a:lnTo>
                    <a:lnTo>
                      <a:pt x="951" y="114"/>
                    </a:lnTo>
                    <a:lnTo>
                      <a:pt x="950" y="112"/>
                    </a:lnTo>
                    <a:lnTo>
                      <a:pt x="947" y="110"/>
                    </a:lnTo>
                    <a:lnTo>
                      <a:pt x="945" y="108"/>
                    </a:lnTo>
                    <a:lnTo>
                      <a:pt x="942" y="107"/>
                    </a:lnTo>
                    <a:lnTo>
                      <a:pt x="937" y="107"/>
                    </a:lnTo>
                    <a:lnTo>
                      <a:pt x="937" y="108"/>
                    </a:lnTo>
                    <a:lnTo>
                      <a:pt x="938" y="110"/>
                    </a:lnTo>
                    <a:lnTo>
                      <a:pt x="938" y="112"/>
                    </a:lnTo>
                    <a:lnTo>
                      <a:pt x="940" y="114"/>
                    </a:lnTo>
                    <a:lnTo>
                      <a:pt x="941" y="115"/>
                    </a:lnTo>
                    <a:lnTo>
                      <a:pt x="941" y="117"/>
                    </a:lnTo>
                    <a:lnTo>
                      <a:pt x="940" y="118"/>
                    </a:lnTo>
                    <a:lnTo>
                      <a:pt x="938" y="120"/>
                    </a:lnTo>
                    <a:lnTo>
                      <a:pt x="936" y="123"/>
                    </a:lnTo>
                    <a:lnTo>
                      <a:pt x="928" y="128"/>
                    </a:lnTo>
                    <a:lnTo>
                      <a:pt x="925" y="129"/>
                    </a:lnTo>
                    <a:lnTo>
                      <a:pt x="922" y="129"/>
                    </a:lnTo>
                    <a:lnTo>
                      <a:pt x="915" y="127"/>
                    </a:lnTo>
                    <a:lnTo>
                      <a:pt x="907" y="122"/>
                    </a:lnTo>
                    <a:lnTo>
                      <a:pt x="905" y="120"/>
                    </a:lnTo>
                    <a:lnTo>
                      <a:pt x="897" y="120"/>
                    </a:lnTo>
                    <a:lnTo>
                      <a:pt x="903" y="127"/>
                    </a:lnTo>
                    <a:lnTo>
                      <a:pt x="911" y="130"/>
                    </a:lnTo>
                    <a:lnTo>
                      <a:pt x="931" y="133"/>
                    </a:lnTo>
                    <a:lnTo>
                      <a:pt x="931" y="139"/>
                    </a:lnTo>
                    <a:lnTo>
                      <a:pt x="925" y="146"/>
                    </a:lnTo>
                    <a:lnTo>
                      <a:pt x="917" y="152"/>
                    </a:lnTo>
                    <a:lnTo>
                      <a:pt x="910" y="154"/>
                    </a:lnTo>
                    <a:lnTo>
                      <a:pt x="898" y="154"/>
                    </a:lnTo>
                    <a:lnTo>
                      <a:pt x="897" y="156"/>
                    </a:lnTo>
                    <a:lnTo>
                      <a:pt x="897" y="162"/>
                    </a:lnTo>
                    <a:lnTo>
                      <a:pt x="896" y="163"/>
                    </a:lnTo>
                    <a:lnTo>
                      <a:pt x="892" y="163"/>
                    </a:lnTo>
                    <a:lnTo>
                      <a:pt x="881" y="159"/>
                    </a:lnTo>
                    <a:lnTo>
                      <a:pt x="873" y="158"/>
                    </a:lnTo>
                    <a:lnTo>
                      <a:pt x="869" y="158"/>
                    </a:lnTo>
                    <a:lnTo>
                      <a:pt x="868" y="159"/>
                    </a:lnTo>
                    <a:lnTo>
                      <a:pt x="868" y="161"/>
                    </a:lnTo>
                    <a:lnTo>
                      <a:pt x="867" y="161"/>
                    </a:lnTo>
                    <a:lnTo>
                      <a:pt x="873" y="162"/>
                    </a:lnTo>
                    <a:lnTo>
                      <a:pt x="886" y="167"/>
                    </a:lnTo>
                    <a:lnTo>
                      <a:pt x="888" y="171"/>
                    </a:lnTo>
                    <a:lnTo>
                      <a:pt x="888" y="173"/>
                    </a:lnTo>
                    <a:lnTo>
                      <a:pt x="886" y="176"/>
                    </a:lnTo>
                    <a:lnTo>
                      <a:pt x="885" y="176"/>
                    </a:lnTo>
                    <a:lnTo>
                      <a:pt x="882" y="177"/>
                    </a:lnTo>
                    <a:lnTo>
                      <a:pt x="872" y="177"/>
                    </a:lnTo>
                    <a:lnTo>
                      <a:pt x="869" y="178"/>
                    </a:lnTo>
                    <a:lnTo>
                      <a:pt x="866" y="182"/>
                    </a:lnTo>
                    <a:lnTo>
                      <a:pt x="862" y="188"/>
                    </a:lnTo>
                    <a:lnTo>
                      <a:pt x="859" y="195"/>
                    </a:lnTo>
                    <a:lnTo>
                      <a:pt x="856" y="198"/>
                    </a:lnTo>
                    <a:lnTo>
                      <a:pt x="848" y="208"/>
                    </a:lnTo>
                    <a:lnTo>
                      <a:pt x="843" y="220"/>
                    </a:lnTo>
                    <a:lnTo>
                      <a:pt x="842" y="235"/>
                    </a:lnTo>
                    <a:lnTo>
                      <a:pt x="842" y="252"/>
                    </a:lnTo>
                    <a:lnTo>
                      <a:pt x="844" y="252"/>
                    </a:lnTo>
                    <a:lnTo>
                      <a:pt x="847" y="250"/>
                    </a:lnTo>
                    <a:lnTo>
                      <a:pt x="849" y="249"/>
                    </a:lnTo>
                    <a:lnTo>
                      <a:pt x="852" y="249"/>
                    </a:lnTo>
                    <a:lnTo>
                      <a:pt x="858" y="252"/>
                    </a:lnTo>
                    <a:lnTo>
                      <a:pt x="863" y="261"/>
                    </a:lnTo>
                    <a:lnTo>
                      <a:pt x="866" y="273"/>
                    </a:lnTo>
                    <a:lnTo>
                      <a:pt x="867" y="281"/>
                    </a:lnTo>
                    <a:lnTo>
                      <a:pt x="871" y="280"/>
                    </a:lnTo>
                    <a:lnTo>
                      <a:pt x="876" y="278"/>
                    </a:lnTo>
                    <a:lnTo>
                      <a:pt x="880" y="276"/>
                    </a:lnTo>
                    <a:lnTo>
                      <a:pt x="882" y="275"/>
                    </a:lnTo>
                    <a:lnTo>
                      <a:pt x="886" y="275"/>
                    </a:lnTo>
                    <a:lnTo>
                      <a:pt x="888" y="278"/>
                    </a:lnTo>
                    <a:lnTo>
                      <a:pt x="896" y="280"/>
                    </a:lnTo>
                    <a:lnTo>
                      <a:pt x="898" y="283"/>
                    </a:lnTo>
                    <a:lnTo>
                      <a:pt x="901" y="283"/>
                    </a:lnTo>
                    <a:lnTo>
                      <a:pt x="918" y="290"/>
                    </a:lnTo>
                    <a:lnTo>
                      <a:pt x="935" y="298"/>
                    </a:lnTo>
                    <a:lnTo>
                      <a:pt x="951" y="308"/>
                    </a:lnTo>
                    <a:lnTo>
                      <a:pt x="977" y="308"/>
                    </a:lnTo>
                    <a:lnTo>
                      <a:pt x="984" y="314"/>
                    </a:lnTo>
                    <a:lnTo>
                      <a:pt x="986" y="320"/>
                    </a:lnTo>
                    <a:lnTo>
                      <a:pt x="986" y="338"/>
                    </a:lnTo>
                    <a:lnTo>
                      <a:pt x="989" y="347"/>
                    </a:lnTo>
                    <a:lnTo>
                      <a:pt x="995" y="356"/>
                    </a:lnTo>
                    <a:lnTo>
                      <a:pt x="1002" y="364"/>
                    </a:lnTo>
                    <a:lnTo>
                      <a:pt x="1011" y="371"/>
                    </a:lnTo>
                    <a:lnTo>
                      <a:pt x="1013" y="372"/>
                    </a:lnTo>
                    <a:lnTo>
                      <a:pt x="1015" y="371"/>
                    </a:lnTo>
                    <a:lnTo>
                      <a:pt x="1016" y="369"/>
                    </a:lnTo>
                    <a:lnTo>
                      <a:pt x="1019" y="368"/>
                    </a:lnTo>
                    <a:lnTo>
                      <a:pt x="1020" y="367"/>
                    </a:lnTo>
                    <a:lnTo>
                      <a:pt x="1023" y="366"/>
                    </a:lnTo>
                    <a:lnTo>
                      <a:pt x="1024" y="363"/>
                    </a:lnTo>
                    <a:lnTo>
                      <a:pt x="1029" y="358"/>
                    </a:lnTo>
                    <a:lnTo>
                      <a:pt x="1030" y="356"/>
                    </a:lnTo>
                    <a:lnTo>
                      <a:pt x="1028" y="351"/>
                    </a:lnTo>
                    <a:lnTo>
                      <a:pt x="1028" y="342"/>
                    </a:lnTo>
                    <a:lnTo>
                      <a:pt x="1025" y="334"/>
                    </a:lnTo>
                    <a:lnTo>
                      <a:pt x="1023" y="325"/>
                    </a:lnTo>
                    <a:lnTo>
                      <a:pt x="1016" y="320"/>
                    </a:lnTo>
                    <a:lnTo>
                      <a:pt x="1023" y="318"/>
                    </a:lnTo>
                    <a:lnTo>
                      <a:pt x="1040" y="305"/>
                    </a:lnTo>
                    <a:lnTo>
                      <a:pt x="1046" y="298"/>
                    </a:lnTo>
                    <a:lnTo>
                      <a:pt x="1049" y="293"/>
                    </a:lnTo>
                    <a:lnTo>
                      <a:pt x="1048" y="279"/>
                    </a:lnTo>
                    <a:lnTo>
                      <a:pt x="1043" y="269"/>
                    </a:lnTo>
                    <a:lnTo>
                      <a:pt x="1038" y="261"/>
                    </a:lnTo>
                    <a:lnTo>
                      <a:pt x="1031" y="254"/>
                    </a:lnTo>
                    <a:lnTo>
                      <a:pt x="1025" y="245"/>
                    </a:lnTo>
                    <a:lnTo>
                      <a:pt x="1035" y="240"/>
                    </a:lnTo>
                    <a:lnTo>
                      <a:pt x="1038" y="237"/>
                    </a:lnTo>
                    <a:lnTo>
                      <a:pt x="1039" y="235"/>
                    </a:lnTo>
                    <a:lnTo>
                      <a:pt x="1040" y="231"/>
                    </a:lnTo>
                    <a:lnTo>
                      <a:pt x="1040" y="225"/>
                    </a:lnTo>
                    <a:lnTo>
                      <a:pt x="1038" y="222"/>
                    </a:lnTo>
                    <a:lnTo>
                      <a:pt x="1036" y="220"/>
                    </a:lnTo>
                    <a:lnTo>
                      <a:pt x="1034" y="217"/>
                    </a:lnTo>
                    <a:lnTo>
                      <a:pt x="1031" y="212"/>
                    </a:lnTo>
                    <a:lnTo>
                      <a:pt x="1031" y="210"/>
                    </a:lnTo>
                    <a:lnTo>
                      <a:pt x="1033" y="208"/>
                    </a:lnTo>
                    <a:lnTo>
                      <a:pt x="1036" y="206"/>
                    </a:lnTo>
                    <a:lnTo>
                      <a:pt x="1038" y="203"/>
                    </a:lnTo>
                    <a:lnTo>
                      <a:pt x="1038" y="200"/>
                    </a:lnTo>
                    <a:lnTo>
                      <a:pt x="1036" y="197"/>
                    </a:lnTo>
                    <a:lnTo>
                      <a:pt x="1034" y="196"/>
                    </a:lnTo>
                    <a:lnTo>
                      <a:pt x="1033" y="193"/>
                    </a:lnTo>
                    <a:lnTo>
                      <a:pt x="1031" y="192"/>
                    </a:lnTo>
                    <a:lnTo>
                      <a:pt x="1031" y="187"/>
                    </a:lnTo>
                    <a:lnTo>
                      <a:pt x="1033" y="185"/>
                    </a:lnTo>
                    <a:lnTo>
                      <a:pt x="1040" y="181"/>
                    </a:lnTo>
                    <a:lnTo>
                      <a:pt x="1043" y="181"/>
                    </a:lnTo>
                    <a:lnTo>
                      <a:pt x="1054" y="182"/>
                    </a:lnTo>
                    <a:lnTo>
                      <a:pt x="1063" y="186"/>
                    </a:lnTo>
                    <a:lnTo>
                      <a:pt x="1074" y="187"/>
                    </a:lnTo>
                    <a:lnTo>
                      <a:pt x="1077" y="187"/>
                    </a:lnTo>
                    <a:lnTo>
                      <a:pt x="1082" y="185"/>
                    </a:lnTo>
                    <a:lnTo>
                      <a:pt x="1083" y="183"/>
                    </a:lnTo>
                    <a:lnTo>
                      <a:pt x="1085" y="183"/>
                    </a:lnTo>
                    <a:lnTo>
                      <a:pt x="1093" y="186"/>
                    </a:lnTo>
                    <a:lnTo>
                      <a:pt x="1103" y="196"/>
                    </a:lnTo>
                    <a:lnTo>
                      <a:pt x="1110" y="198"/>
                    </a:lnTo>
                    <a:lnTo>
                      <a:pt x="1112" y="205"/>
                    </a:lnTo>
                    <a:lnTo>
                      <a:pt x="1115" y="207"/>
                    </a:lnTo>
                    <a:lnTo>
                      <a:pt x="1122" y="210"/>
                    </a:lnTo>
                    <a:lnTo>
                      <a:pt x="1127" y="211"/>
                    </a:lnTo>
                    <a:lnTo>
                      <a:pt x="1132" y="213"/>
                    </a:lnTo>
                    <a:lnTo>
                      <a:pt x="1134" y="217"/>
                    </a:lnTo>
                    <a:lnTo>
                      <a:pt x="1135" y="226"/>
                    </a:lnTo>
                    <a:lnTo>
                      <a:pt x="1138" y="235"/>
                    </a:lnTo>
                    <a:lnTo>
                      <a:pt x="1140" y="242"/>
                    </a:lnTo>
                    <a:lnTo>
                      <a:pt x="1146" y="246"/>
                    </a:lnTo>
                    <a:lnTo>
                      <a:pt x="1147" y="246"/>
                    </a:lnTo>
                    <a:lnTo>
                      <a:pt x="1148" y="247"/>
                    </a:lnTo>
                    <a:lnTo>
                      <a:pt x="1149" y="250"/>
                    </a:lnTo>
                    <a:lnTo>
                      <a:pt x="1153" y="254"/>
                    </a:lnTo>
                    <a:lnTo>
                      <a:pt x="1156" y="255"/>
                    </a:lnTo>
                    <a:lnTo>
                      <a:pt x="1158" y="255"/>
                    </a:lnTo>
                    <a:lnTo>
                      <a:pt x="1166" y="252"/>
                    </a:lnTo>
                    <a:lnTo>
                      <a:pt x="1173" y="246"/>
                    </a:lnTo>
                    <a:lnTo>
                      <a:pt x="1179" y="240"/>
                    </a:lnTo>
                    <a:lnTo>
                      <a:pt x="1182" y="234"/>
                    </a:lnTo>
                    <a:lnTo>
                      <a:pt x="1183" y="230"/>
                    </a:lnTo>
                    <a:lnTo>
                      <a:pt x="1184" y="227"/>
                    </a:lnTo>
                    <a:lnTo>
                      <a:pt x="1187" y="225"/>
                    </a:lnTo>
                    <a:lnTo>
                      <a:pt x="1189" y="224"/>
                    </a:lnTo>
                    <a:lnTo>
                      <a:pt x="1191" y="222"/>
                    </a:lnTo>
                    <a:lnTo>
                      <a:pt x="1193" y="225"/>
                    </a:lnTo>
                    <a:lnTo>
                      <a:pt x="1196" y="226"/>
                    </a:lnTo>
                    <a:lnTo>
                      <a:pt x="1197" y="227"/>
                    </a:lnTo>
                    <a:lnTo>
                      <a:pt x="1198" y="227"/>
                    </a:lnTo>
                    <a:lnTo>
                      <a:pt x="1202" y="235"/>
                    </a:lnTo>
                    <a:lnTo>
                      <a:pt x="1207" y="240"/>
                    </a:lnTo>
                    <a:lnTo>
                      <a:pt x="1212" y="244"/>
                    </a:lnTo>
                    <a:lnTo>
                      <a:pt x="1212" y="256"/>
                    </a:lnTo>
                    <a:lnTo>
                      <a:pt x="1215" y="260"/>
                    </a:lnTo>
                    <a:lnTo>
                      <a:pt x="1217" y="263"/>
                    </a:lnTo>
                    <a:lnTo>
                      <a:pt x="1221" y="265"/>
                    </a:lnTo>
                    <a:lnTo>
                      <a:pt x="1226" y="268"/>
                    </a:lnTo>
                    <a:lnTo>
                      <a:pt x="1226" y="270"/>
                    </a:lnTo>
                    <a:lnTo>
                      <a:pt x="1228" y="275"/>
                    </a:lnTo>
                    <a:lnTo>
                      <a:pt x="1228" y="279"/>
                    </a:lnTo>
                    <a:lnTo>
                      <a:pt x="1227" y="281"/>
                    </a:lnTo>
                    <a:lnTo>
                      <a:pt x="1225" y="284"/>
                    </a:lnTo>
                    <a:lnTo>
                      <a:pt x="1222" y="285"/>
                    </a:lnTo>
                    <a:lnTo>
                      <a:pt x="1227" y="290"/>
                    </a:lnTo>
                    <a:lnTo>
                      <a:pt x="1235" y="294"/>
                    </a:lnTo>
                    <a:lnTo>
                      <a:pt x="1242" y="295"/>
                    </a:lnTo>
                    <a:lnTo>
                      <a:pt x="1242" y="296"/>
                    </a:lnTo>
                    <a:lnTo>
                      <a:pt x="1245" y="304"/>
                    </a:lnTo>
                    <a:lnTo>
                      <a:pt x="1250" y="309"/>
                    </a:lnTo>
                    <a:lnTo>
                      <a:pt x="1257" y="313"/>
                    </a:lnTo>
                    <a:lnTo>
                      <a:pt x="1265" y="314"/>
                    </a:lnTo>
                    <a:lnTo>
                      <a:pt x="1272" y="314"/>
                    </a:lnTo>
                    <a:lnTo>
                      <a:pt x="1272" y="315"/>
                    </a:lnTo>
                    <a:lnTo>
                      <a:pt x="1273" y="315"/>
                    </a:lnTo>
                    <a:lnTo>
                      <a:pt x="1276" y="317"/>
                    </a:lnTo>
                    <a:lnTo>
                      <a:pt x="1276" y="318"/>
                    </a:lnTo>
                    <a:lnTo>
                      <a:pt x="1271" y="323"/>
                    </a:lnTo>
                    <a:lnTo>
                      <a:pt x="1261" y="328"/>
                    </a:lnTo>
                    <a:lnTo>
                      <a:pt x="1251" y="330"/>
                    </a:lnTo>
                    <a:lnTo>
                      <a:pt x="1242" y="334"/>
                    </a:lnTo>
                    <a:lnTo>
                      <a:pt x="1243" y="334"/>
                    </a:lnTo>
                    <a:lnTo>
                      <a:pt x="1246" y="335"/>
                    </a:lnTo>
                    <a:lnTo>
                      <a:pt x="1247" y="335"/>
                    </a:lnTo>
                    <a:lnTo>
                      <a:pt x="1256" y="334"/>
                    </a:lnTo>
                    <a:lnTo>
                      <a:pt x="1276" y="327"/>
                    </a:lnTo>
                    <a:lnTo>
                      <a:pt x="1285" y="323"/>
                    </a:lnTo>
                    <a:lnTo>
                      <a:pt x="1285" y="328"/>
                    </a:lnTo>
                    <a:lnTo>
                      <a:pt x="1287" y="330"/>
                    </a:lnTo>
                    <a:lnTo>
                      <a:pt x="1287" y="334"/>
                    </a:lnTo>
                    <a:lnTo>
                      <a:pt x="1289" y="334"/>
                    </a:lnTo>
                    <a:lnTo>
                      <a:pt x="1292" y="340"/>
                    </a:lnTo>
                    <a:lnTo>
                      <a:pt x="1294" y="346"/>
                    </a:lnTo>
                    <a:lnTo>
                      <a:pt x="1295" y="354"/>
                    </a:lnTo>
                    <a:lnTo>
                      <a:pt x="1292" y="359"/>
                    </a:lnTo>
                    <a:lnTo>
                      <a:pt x="1286" y="364"/>
                    </a:lnTo>
                    <a:lnTo>
                      <a:pt x="1277" y="367"/>
                    </a:lnTo>
                    <a:lnTo>
                      <a:pt x="1262" y="372"/>
                    </a:lnTo>
                    <a:lnTo>
                      <a:pt x="1257" y="376"/>
                    </a:lnTo>
                    <a:lnTo>
                      <a:pt x="1248" y="385"/>
                    </a:lnTo>
                    <a:lnTo>
                      <a:pt x="1238" y="387"/>
                    </a:lnTo>
                    <a:lnTo>
                      <a:pt x="1227" y="387"/>
                    </a:lnTo>
                    <a:lnTo>
                      <a:pt x="1213" y="386"/>
                    </a:lnTo>
                    <a:lnTo>
                      <a:pt x="1203" y="386"/>
                    </a:lnTo>
                    <a:lnTo>
                      <a:pt x="1193" y="385"/>
                    </a:lnTo>
                    <a:lnTo>
                      <a:pt x="1184" y="385"/>
                    </a:lnTo>
                    <a:lnTo>
                      <a:pt x="1173" y="387"/>
                    </a:lnTo>
                    <a:lnTo>
                      <a:pt x="1168" y="390"/>
                    </a:lnTo>
                    <a:lnTo>
                      <a:pt x="1167" y="391"/>
                    </a:lnTo>
                    <a:lnTo>
                      <a:pt x="1167" y="395"/>
                    </a:lnTo>
                    <a:lnTo>
                      <a:pt x="1166" y="397"/>
                    </a:lnTo>
                    <a:lnTo>
                      <a:pt x="1163" y="400"/>
                    </a:lnTo>
                    <a:lnTo>
                      <a:pt x="1157" y="405"/>
                    </a:lnTo>
                    <a:lnTo>
                      <a:pt x="1151" y="407"/>
                    </a:lnTo>
                    <a:lnTo>
                      <a:pt x="1146" y="410"/>
                    </a:lnTo>
                    <a:lnTo>
                      <a:pt x="1140" y="416"/>
                    </a:lnTo>
                    <a:lnTo>
                      <a:pt x="1149" y="413"/>
                    </a:lnTo>
                    <a:lnTo>
                      <a:pt x="1157" y="408"/>
                    </a:lnTo>
                    <a:lnTo>
                      <a:pt x="1167" y="403"/>
                    </a:lnTo>
                    <a:lnTo>
                      <a:pt x="1178" y="401"/>
                    </a:lnTo>
                    <a:lnTo>
                      <a:pt x="1192" y="401"/>
                    </a:lnTo>
                    <a:lnTo>
                      <a:pt x="1197" y="403"/>
                    </a:lnTo>
                    <a:lnTo>
                      <a:pt x="1199" y="407"/>
                    </a:lnTo>
                    <a:lnTo>
                      <a:pt x="1199" y="410"/>
                    </a:lnTo>
                    <a:lnTo>
                      <a:pt x="1194" y="415"/>
                    </a:lnTo>
                    <a:lnTo>
                      <a:pt x="1184" y="420"/>
                    </a:lnTo>
                    <a:lnTo>
                      <a:pt x="1183" y="421"/>
                    </a:lnTo>
                    <a:lnTo>
                      <a:pt x="1187" y="421"/>
                    </a:lnTo>
                    <a:lnTo>
                      <a:pt x="1191" y="422"/>
                    </a:lnTo>
                    <a:lnTo>
                      <a:pt x="1193" y="422"/>
                    </a:lnTo>
                    <a:lnTo>
                      <a:pt x="1189" y="430"/>
                    </a:lnTo>
                    <a:lnTo>
                      <a:pt x="1189" y="432"/>
                    </a:lnTo>
                    <a:lnTo>
                      <a:pt x="1192" y="440"/>
                    </a:lnTo>
                    <a:lnTo>
                      <a:pt x="1199" y="446"/>
                    </a:lnTo>
                    <a:lnTo>
                      <a:pt x="1209" y="451"/>
                    </a:lnTo>
                    <a:lnTo>
                      <a:pt x="1220" y="454"/>
                    </a:lnTo>
                    <a:lnTo>
                      <a:pt x="1226" y="454"/>
                    </a:lnTo>
                    <a:lnTo>
                      <a:pt x="1228" y="455"/>
                    </a:lnTo>
                    <a:lnTo>
                      <a:pt x="1230" y="455"/>
                    </a:lnTo>
                    <a:lnTo>
                      <a:pt x="1232" y="457"/>
                    </a:lnTo>
                    <a:lnTo>
                      <a:pt x="1232" y="459"/>
                    </a:lnTo>
                    <a:lnTo>
                      <a:pt x="1230" y="461"/>
                    </a:lnTo>
                    <a:lnTo>
                      <a:pt x="1222" y="465"/>
                    </a:lnTo>
                    <a:lnTo>
                      <a:pt x="1213" y="469"/>
                    </a:lnTo>
                    <a:lnTo>
                      <a:pt x="1198" y="474"/>
                    </a:lnTo>
                    <a:lnTo>
                      <a:pt x="1193" y="479"/>
                    </a:lnTo>
                    <a:lnTo>
                      <a:pt x="1189" y="481"/>
                    </a:lnTo>
                    <a:lnTo>
                      <a:pt x="1187" y="484"/>
                    </a:lnTo>
                    <a:lnTo>
                      <a:pt x="1184" y="485"/>
                    </a:lnTo>
                    <a:lnTo>
                      <a:pt x="1183" y="486"/>
                    </a:lnTo>
                    <a:lnTo>
                      <a:pt x="1182" y="485"/>
                    </a:lnTo>
                    <a:lnTo>
                      <a:pt x="1179" y="484"/>
                    </a:lnTo>
                    <a:lnTo>
                      <a:pt x="1178" y="481"/>
                    </a:lnTo>
                    <a:lnTo>
                      <a:pt x="1176" y="479"/>
                    </a:lnTo>
                    <a:lnTo>
                      <a:pt x="1176" y="476"/>
                    </a:lnTo>
                    <a:lnTo>
                      <a:pt x="1178" y="470"/>
                    </a:lnTo>
                    <a:lnTo>
                      <a:pt x="1183" y="465"/>
                    </a:lnTo>
                    <a:lnTo>
                      <a:pt x="1192" y="461"/>
                    </a:lnTo>
                    <a:lnTo>
                      <a:pt x="1199" y="460"/>
                    </a:lnTo>
                    <a:lnTo>
                      <a:pt x="1196" y="460"/>
                    </a:lnTo>
                    <a:lnTo>
                      <a:pt x="1193" y="457"/>
                    </a:lnTo>
                    <a:lnTo>
                      <a:pt x="1193" y="454"/>
                    </a:lnTo>
                    <a:lnTo>
                      <a:pt x="1191" y="454"/>
                    </a:lnTo>
                    <a:lnTo>
                      <a:pt x="1188" y="455"/>
                    </a:lnTo>
                    <a:lnTo>
                      <a:pt x="1187" y="457"/>
                    </a:lnTo>
                    <a:lnTo>
                      <a:pt x="1183" y="461"/>
                    </a:lnTo>
                    <a:lnTo>
                      <a:pt x="1181" y="462"/>
                    </a:lnTo>
                    <a:lnTo>
                      <a:pt x="1163" y="462"/>
                    </a:lnTo>
                    <a:lnTo>
                      <a:pt x="1163" y="465"/>
                    </a:lnTo>
                    <a:lnTo>
                      <a:pt x="1164" y="466"/>
                    </a:lnTo>
                    <a:lnTo>
                      <a:pt x="1164" y="468"/>
                    </a:lnTo>
                    <a:lnTo>
                      <a:pt x="1166" y="468"/>
                    </a:lnTo>
                    <a:lnTo>
                      <a:pt x="1163" y="471"/>
                    </a:lnTo>
                    <a:lnTo>
                      <a:pt x="1159" y="473"/>
                    </a:lnTo>
                    <a:lnTo>
                      <a:pt x="1156" y="475"/>
                    </a:lnTo>
                    <a:lnTo>
                      <a:pt x="1149" y="475"/>
                    </a:lnTo>
                    <a:lnTo>
                      <a:pt x="1148" y="474"/>
                    </a:lnTo>
                    <a:lnTo>
                      <a:pt x="1144" y="474"/>
                    </a:lnTo>
                    <a:lnTo>
                      <a:pt x="1143" y="475"/>
                    </a:lnTo>
                    <a:lnTo>
                      <a:pt x="1130" y="485"/>
                    </a:lnTo>
                    <a:lnTo>
                      <a:pt x="1125" y="491"/>
                    </a:lnTo>
                    <a:lnTo>
                      <a:pt x="1123" y="501"/>
                    </a:lnTo>
                    <a:lnTo>
                      <a:pt x="1123" y="503"/>
                    </a:lnTo>
                    <a:lnTo>
                      <a:pt x="1124" y="505"/>
                    </a:lnTo>
                    <a:lnTo>
                      <a:pt x="1124" y="509"/>
                    </a:lnTo>
                    <a:lnTo>
                      <a:pt x="1128" y="513"/>
                    </a:lnTo>
                    <a:lnTo>
                      <a:pt x="1129" y="513"/>
                    </a:lnTo>
                    <a:lnTo>
                      <a:pt x="1133" y="509"/>
                    </a:lnTo>
                    <a:lnTo>
                      <a:pt x="1133" y="513"/>
                    </a:lnTo>
                    <a:lnTo>
                      <a:pt x="1129" y="514"/>
                    </a:lnTo>
                    <a:lnTo>
                      <a:pt x="1119" y="514"/>
                    </a:lnTo>
                    <a:lnTo>
                      <a:pt x="1110" y="518"/>
                    </a:lnTo>
                    <a:lnTo>
                      <a:pt x="1099" y="519"/>
                    </a:lnTo>
                    <a:lnTo>
                      <a:pt x="1089" y="523"/>
                    </a:lnTo>
                    <a:lnTo>
                      <a:pt x="1095" y="523"/>
                    </a:lnTo>
                    <a:lnTo>
                      <a:pt x="1098" y="522"/>
                    </a:lnTo>
                    <a:lnTo>
                      <a:pt x="1100" y="522"/>
                    </a:lnTo>
                    <a:lnTo>
                      <a:pt x="1103" y="523"/>
                    </a:lnTo>
                    <a:lnTo>
                      <a:pt x="1098" y="524"/>
                    </a:lnTo>
                    <a:lnTo>
                      <a:pt x="1084" y="524"/>
                    </a:lnTo>
                    <a:lnTo>
                      <a:pt x="1082" y="527"/>
                    </a:lnTo>
                    <a:lnTo>
                      <a:pt x="1082" y="528"/>
                    </a:lnTo>
                    <a:lnTo>
                      <a:pt x="1083" y="530"/>
                    </a:lnTo>
                    <a:lnTo>
                      <a:pt x="1085" y="532"/>
                    </a:lnTo>
                    <a:lnTo>
                      <a:pt x="1085" y="534"/>
                    </a:lnTo>
                    <a:lnTo>
                      <a:pt x="1084" y="537"/>
                    </a:lnTo>
                    <a:lnTo>
                      <a:pt x="1082" y="540"/>
                    </a:lnTo>
                    <a:lnTo>
                      <a:pt x="1079" y="543"/>
                    </a:lnTo>
                    <a:lnTo>
                      <a:pt x="1078" y="547"/>
                    </a:lnTo>
                    <a:lnTo>
                      <a:pt x="1075" y="548"/>
                    </a:lnTo>
                    <a:lnTo>
                      <a:pt x="1074" y="549"/>
                    </a:lnTo>
                    <a:lnTo>
                      <a:pt x="1073" y="549"/>
                    </a:lnTo>
                    <a:lnTo>
                      <a:pt x="1073" y="548"/>
                    </a:lnTo>
                    <a:lnTo>
                      <a:pt x="1071" y="547"/>
                    </a:lnTo>
                    <a:lnTo>
                      <a:pt x="1069" y="548"/>
                    </a:lnTo>
                    <a:lnTo>
                      <a:pt x="1070" y="551"/>
                    </a:lnTo>
                    <a:lnTo>
                      <a:pt x="1071" y="552"/>
                    </a:lnTo>
                    <a:lnTo>
                      <a:pt x="1073" y="554"/>
                    </a:lnTo>
                    <a:lnTo>
                      <a:pt x="1073" y="557"/>
                    </a:lnTo>
                    <a:lnTo>
                      <a:pt x="1070" y="562"/>
                    </a:lnTo>
                    <a:lnTo>
                      <a:pt x="1069" y="566"/>
                    </a:lnTo>
                    <a:lnTo>
                      <a:pt x="1066" y="571"/>
                    </a:lnTo>
                    <a:lnTo>
                      <a:pt x="1064" y="573"/>
                    </a:lnTo>
                    <a:lnTo>
                      <a:pt x="1063" y="573"/>
                    </a:lnTo>
                    <a:lnTo>
                      <a:pt x="1063" y="572"/>
                    </a:lnTo>
                    <a:lnTo>
                      <a:pt x="1061" y="571"/>
                    </a:lnTo>
                    <a:lnTo>
                      <a:pt x="1061" y="563"/>
                    </a:lnTo>
                    <a:lnTo>
                      <a:pt x="1059" y="558"/>
                    </a:lnTo>
                    <a:lnTo>
                      <a:pt x="1058" y="554"/>
                    </a:lnTo>
                    <a:lnTo>
                      <a:pt x="1058" y="552"/>
                    </a:lnTo>
                    <a:lnTo>
                      <a:pt x="1056" y="554"/>
                    </a:lnTo>
                    <a:lnTo>
                      <a:pt x="1056" y="561"/>
                    </a:lnTo>
                    <a:lnTo>
                      <a:pt x="1058" y="563"/>
                    </a:lnTo>
                    <a:lnTo>
                      <a:pt x="1058" y="566"/>
                    </a:lnTo>
                    <a:lnTo>
                      <a:pt x="1059" y="569"/>
                    </a:lnTo>
                    <a:lnTo>
                      <a:pt x="1059" y="573"/>
                    </a:lnTo>
                    <a:lnTo>
                      <a:pt x="1058" y="574"/>
                    </a:lnTo>
                    <a:lnTo>
                      <a:pt x="1058" y="577"/>
                    </a:lnTo>
                    <a:lnTo>
                      <a:pt x="1059" y="578"/>
                    </a:lnTo>
                    <a:lnTo>
                      <a:pt x="1061" y="578"/>
                    </a:lnTo>
                    <a:lnTo>
                      <a:pt x="1061" y="585"/>
                    </a:lnTo>
                    <a:lnTo>
                      <a:pt x="1060" y="586"/>
                    </a:lnTo>
                    <a:lnTo>
                      <a:pt x="1058" y="587"/>
                    </a:lnTo>
                    <a:lnTo>
                      <a:pt x="1056" y="587"/>
                    </a:lnTo>
                    <a:lnTo>
                      <a:pt x="1058" y="590"/>
                    </a:lnTo>
                    <a:lnTo>
                      <a:pt x="1060" y="591"/>
                    </a:lnTo>
                    <a:lnTo>
                      <a:pt x="1063" y="591"/>
                    </a:lnTo>
                    <a:lnTo>
                      <a:pt x="1061" y="593"/>
                    </a:lnTo>
                    <a:lnTo>
                      <a:pt x="1060" y="595"/>
                    </a:lnTo>
                    <a:lnTo>
                      <a:pt x="1056" y="595"/>
                    </a:lnTo>
                    <a:lnTo>
                      <a:pt x="1056" y="598"/>
                    </a:lnTo>
                    <a:lnTo>
                      <a:pt x="1060" y="601"/>
                    </a:lnTo>
                    <a:lnTo>
                      <a:pt x="1058" y="603"/>
                    </a:lnTo>
                    <a:lnTo>
                      <a:pt x="1056" y="606"/>
                    </a:lnTo>
                    <a:lnTo>
                      <a:pt x="1053" y="606"/>
                    </a:lnTo>
                    <a:lnTo>
                      <a:pt x="1050" y="607"/>
                    </a:lnTo>
                    <a:lnTo>
                      <a:pt x="1048" y="610"/>
                    </a:lnTo>
                    <a:lnTo>
                      <a:pt x="1045" y="610"/>
                    </a:lnTo>
                    <a:lnTo>
                      <a:pt x="1043" y="611"/>
                    </a:lnTo>
                    <a:lnTo>
                      <a:pt x="1041" y="612"/>
                    </a:lnTo>
                    <a:lnTo>
                      <a:pt x="1040" y="615"/>
                    </a:lnTo>
                    <a:lnTo>
                      <a:pt x="1039" y="616"/>
                    </a:lnTo>
                    <a:lnTo>
                      <a:pt x="1040" y="616"/>
                    </a:lnTo>
                    <a:lnTo>
                      <a:pt x="1030" y="621"/>
                    </a:lnTo>
                    <a:lnTo>
                      <a:pt x="1020" y="627"/>
                    </a:lnTo>
                    <a:lnTo>
                      <a:pt x="1011" y="634"/>
                    </a:lnTo>
                    <a:lnTo>
                      <a:pt x="1004" y="641"/>
                    </a:lnTo>
                    <a:lnTo>
                      <a:pt x="999" y="651"/>
                    </a:lnTo>
                    <a:lnTo>
                      <a:pt x="996" y="665"/>
                    </a:lnTo>
                    <a:lnTo>
                      <a:pt x="997" y="673"/>
                    </a:lnTo>
                    <a:lnTo>
                      <a:pt x="1001" y="680"/>
                    </a:lnTo>
                    <a:lnTo>
                      <a:pt x="1006" y="686"/>
                    </a:lnTo>
                    <a:lnTo>
                      <a:pt x="1007" y="695"/>
                    </a:lnTo>
                    <a:lnTo>
                      <a:pt x="1007" y="696"/>
                    </a:lnTo>
                    <a:lnTo>
                      <a:pt x="1010" y="704"/>
                    </a:lnTo>
                    <a:lnTo>
                      <a:pt x="1013" y="708"/>
                    </a:lnTo>
                    <a:lnTo>
                      <a:pt x="1013" y="720"/>
                    </a:lnTo>
                    <a:lnTo>
                      <a:pt x="1011" y="724"/>
                    </a:lnTo>
                    <a:lnTo>
                      <a:pt x="1009" y="727"/>
                    </a:lnTo>
                    <a:lnTo>
                      <a:pt x="1007" y="729"/>
                    </a:lnTo>
                    <a:lnTo>
                      <a:pt x="1001" y="729"/>
                    </a:lnTo>
                    <a:lnTo>
                      <a:pt x="999" y="728"/>
                    </a:lnTo>
                    <a:lnTo>
                      <a:pt x="997" y="725"/>
                    </a:lnTo>
                    <a:lnTo>
                      <a:pt x="997" y="723"/>
                    </a:lnTo>
                    <a:lnTo>
                      <a:pt x="996" y="722"/>
                    </a:lnTo>
                    <a:lnTo>
                      <a:pt x="996" y="719"/>
                    </a:lnTo>
                    <a:lnTo>
                      <a:pt x="994" y="715"/>
                    </a:lnTo>
                    <a:lnTo>
                      <a:pt x="990" y="713"/>
                    </a:lnTo>
                    <a:lnTo>
                      <a:pt x="985" y="708"/>
                    </a:lnTo>
                    <a:lnTo>
                      <a:pt x="981" y="696"/>
                    </a:lnTo>
                    <a:lnTo>
                      <a:pt x="980" y="689"/>
                    </a:lnTo>
                    <a:lnTo>
                      <a:pt x="979" y="680"/>
                    </a:lnTo>
                    <a:lnTo>
                      <a:pt x="976" y="674"/>
                    </a:lnTo>
                    <a:lnTo>
                      <a:pt x="971" y="669"/>
                    </a:lnTo>
                    <a:lnTo>
                      <a:pt x="964" y="666"/>
                    </a:lnTo>
                    <a:lnTo>
                      <a:pt x="961" y="666"/>
                    </a:lnTo>
                    <a:lnTo>
                      <a:pt x="960" y="668"/>
                    </a:lnTo>
                    <a:lnTo>
                      <a:pt x="959" y="670"/>
                    </a:lnTo>
                    <a:lnTo>
                      <a:pt x="957" y="671"/>
                    </a:lnTo>
                    <a:lnTo>
                      <a:pt x="955" y="671"/>
                    </a:lnTo>
                    <a:lnTo>
                      <a:pt x="950" y="670"/>
                    </a:lnTo>
                    <a:lnTo>
                      <a:pt x="945" y="666"/>
                    </a:lnTo>
                    <a:lnTo>
                      <a:pt x="940" y="664"/>
                    </a:lnTo>
                    <a:lnTo>
                      <a:pt x="933" y="662"/>
                    </a:lnTo>
                    <a:lnTo>
                      <a:pt x="930" y="662"/>
                    </a:lnTo>
                    <a:lnTo>
                      <a:pt x="928" y="664"/>
                    </a:lnTo>
                    <a:lnTo>
                      <a:pt x="926" y="665"/>
                    </a:lnTo>
                    <a:lnTo>
                      <a:pt x="925" y="666"/>
                    </a:lnTo>
                    <a:lnTo>
                      <a:pt x="923" y="666"/>
                    </a:lnTo>
                    <a:lnTo>
                      <a:pt x="921" y="664"/>
                    </a:lnTo>
                    <a:lnTo>
                      <a:pt x="921" y="662"/>
                    </a:lnTo>
                    <a:lnTo>
                      <a:pt x="910" y="664"/>
                    </a:lnTo>
                    <a:lnTo>
                      <a:pt x="898" y="666"/>
                    </a:lnTo>
                    <a:lnTo>
                      <a:pt x="901" y="668"/>
                    </a:lnTo>
                    <a:lnTo>
                      <a:pt x="903" y="668"/>
                    </a:lnTo>
                    <a:lnTo>
                      <a:pt x="905" y="666"/>
                    </a:lnTo>
                    <a:lnTo>
                      <a:pt x="902" y="671"/>
                    </a:lnTo>
                    <a:lnTo>
                      <a:pt x="902" y="676"/>
                    </a:lnTo>
                    <a:lnTo>
                      <a:pt x="905" y="679"/>
                    </a:lnTo>
                    <a:lnTo>
                      <a:pt x="896" y="680"/>
                    </a:lnTo>
                    <a:lnTo>
                      <a:pt x="888" y="676"/>
                    </a:lnTo>
                    <a:lnTo>
                      <a:pt x="882" y="673"/>
                    </a:lnTo>
                    <a:lnTo>
                      <a:pt x="876" y="670"/>
                    </a:lnTo>
                    <a:lnTo>
                      <a:pt x="875" y="670"/>
                    </a:lnTo>
                    <a:lnTo>
                      <a:pt x="872" y="671"/>
                    </a:lnTo>
                    <a:lnTo>
                      <a:pt x="871" y="674"/>
                    </a:lnTo>
                    <a:lnTo>
                      <a:pt x="867" y="674"/>
                    </a:lnTo>
                    <a:lnTo>
                      <a:pt x="864" y="673"/>
                    </a:lnTo>
                    <a:lnTo>
                      <a:pt x="863" y="671"/>
                    </a:lnTo>
                    <a:lnTo>
                      <a:pt x="861" y="670"/>
                    </a:lnTo>
                    <a:lnTo>
                      <a:pt x="858" y="670"/>
                    </a:lnTo>
                    <a:lnTo>
                      <a:pt x="851" y="671"/>
                    </a:lnTo>
                    <a:lnTo>
                      <a:pt x="844" y="675"/>
                    </a:lnTo>
                    <a:lnTo>
                      <a:pt x="839" y="680"/>
                    </a:lnTo>
                    <a:lnTo>
                      <a:pt x="836" y="685"/>
                    </a:lnTo>
                    <a:lnTo>
                      <a:pt x="833" y="686"/>
                    </a:lnTo>
                    <a:lnTo>
                      <a:pt x="824" y="686"/>
                    </a:lnTo>
                    <a:lnTo>
                      <a:pt x="817" y="693"/>
                    </a:lnTo>
                    <a:lnTo>
                      <a:pt x="812" y="701"/>
                    </a:lnTo>
                    <a:lnTo>
                      <a:pt x="811" y="713"/>
                    </a:lnTo>
                    <a:lnTo>
                      <a:pt x="811" y="714"/>
                    </a:lnTo>
                    <a:lnTo>
                      <a:pt x="813" y="717"/>
                    </a:lnTo>
                    <a:lnTo>
                      <a:pt x="813" y="718"/>
                    </a:lnTo>
                    <a:lnTo>
                      <a:pt x="812" y="718"/>
                    </a:lnTo>
                    <a:lnTo>
                      <a:pt x="813" y="722"/>
                    </a:lnTo>
                    <a:lnTo>
                      <a:pt x="813" y="729"/>
                    </a:lnTo>
                    <a:lnTo>
                      <a:pt x="812" y="733"/>
                    </a:lnTo>
                    <a:lnTo>
                      <a:pt x="811" y="738"/>
                    </a:lnTo>
                    <a:lnTo>
                      <a:pt x="809" y="742"/>
                    </a:lnTo>
                    <a:lnTo>
                      <a:pt x="809" y="767"/>
                    </a:lnTo>
                    <a:lnTo>
                      <a:pt x="811" y="768"/>
                    </a:lnTo>
                    <a:lnTo>
                      <a:pt x="812" y="771"/>
                    </a:lnTo>
                    <a:lnTo>
                      <a:pt x="813" y="772"/>
                    </a:lnTo>
                    <a:lnTo>
                      <a:pt x="813" y="779"/>
                    </a:lnTo>
                    <a:lnTo>
                      <a:pt x="816" y="784"/>
                    </a:lnTo>
                    <a:lnTo>
                      <a:pt x="818" y="788"/>
                    </a:lnTo>
                    <a:lnTo>
                      <a:pt x="823" y="793"/>
                    </a:lnTo>
                    <a:lnTo>
                      <a:pt x="826" y="797"/>
                    </a:lnTo>
                    <a:lnTo>
                      <a:pt x="831" y="802"/>
                    </a:lnTo>
                    <a:lnTo>
                      <a:pt x="832" y="806"/>
                    </a:lnTo>
                    <a:lnTo>
                      <a:pt x="834" y="807"/>
                    </a:lnTo>
                    <a:lnTo>
                      <a:pt x="838" y="810"/>
                    </a:lnTo>
                    <a:lnTo>
                      <a:pt x="842" y="811"/>
                    </a:lnTo>
                    <a:lnTo>
                      <a:pt x="844" y="812"/>
                    </a:lnTo>
                    <a:lnTo>
                      <a:pt x="846" y="813"/>
                    </a:lnTo>
                    <a:lnTo>
                      <a:pt x="847" y="816"/>
                    </a:lnTo>
                    <a:lnTo>
                      <a:pt x="848" y="816"/>
                    </a:lnTo>
                    <a:lnTo>
                      <a:pt x="871" y="811"/>
                    </a:lnTo>
                    <a:lnTo>
                      <a:pt x="873" y="811"/>
                    </a:lnTo>
                    <a:lnTo>
                      <a:pt x="876" y="812"/>
                    </a:lnTo>
                    <a:lnTo>
                      <a:pt x="877" y="813"/>
                    </a:lnTo>
                    <a:lnTo>
                      <a:pt x="881" y="813"/>
                    </a:lnTo>
                    <a:lnTo>
                      <a:pt x="882" y="811"/>
                    </a:lnTo>
                    <a:lnTo>
                      <a:pt x="883" y="810"/>
                    </a:lnTo>
                    <a:lnTo>
                      <a:pt x="883" y="807"/>
                    </a:lnTo>
                    <a:lnTo>
                      <a:pt x="885" y="806"/>
                    </a:lnTo>
                    <a:lnTo>
                      <a:pt x="886" y="803"/>
                    </a:lnTo>
                    <a:lnTo>
                      <a:pt x="888" y="800"/>
                    </a:lnTo>
                    <a:lnTo>
                      <a:pt x="891" y="797"/>
                    </a:lnTo>
                    <a:lnTo>
                      <a:pt x="896" y="782"/>
                    </a:lnTo>
                    <a:lnTo>
                      <a:pt x="901" y="778"/>
                    </a:lnTo>
                    <a:lnTo>
                      <a:pt x="908" y="776"/>
                    </a:lnTo>
                    <a:lnTo>
                      <a:pt x="917" y="774"/>
                    </a:lnTo>
                    <a:lnTo>
                      <a:pt x="923" y="774"/>
                    </a:lnTo>
                    <a:lnTo>
                      <a:pt x="925" y="776"/>
                    </a:lnTo>
                    <a:lnTo>
                      <a:pt x="935" y="776"/>
                    </a:lnTo>
                    <a:lnTo>
                      <a:pt x="935" y="779"/>
                    </a:lnTo>
                    <a:lnTo>
                      <a:pt x="932" y="786"/>
                    </a:lnTo>
                    <a:lnTo>
                      <a:pt x="927" y="801"/>
                    </a:lnTo>
                    <a:lnTo>
                      <a:pt x="927" y="805"/>
                    </a:lnTo>
                    <a:lnTo>
                      <a:pt x="926" y="808"/>
                    </a:lnTo>
                    <a:lnTo>
                      <a:pt x="925" y="811"/>
                    </a:lnTo>
                    <a:lnTo>
                      <a:pt x="923" y="815"/>
                    </a:lnTo>
                    <a:lnTo>
                      <a:pt x="923" y="811"/>
                    </a:lnTo>
                    <a:lnTo>
                      <a:pt x="920" y="811"/>
                    </a:lnTo>
                    <a:lnTo>
                      <a:pt x="920" y="834"/>
                    </a:lnTo>
                    <a:lnTo>
                      <a:pt x="917" y="835"/>
                    </a:lnTo>
                    <a:lnTo>
                      <a:pt x="916" y="836"/>
                    </a:lnTo>
                    <a:lnTo>
                      <a:pt x="913" y="837"/>
                    </a:lnTo>
                    <a:lnTo>
                      <a:pt x="912" y="839"/>
                    </a:lnTo>
                    <a:lnTo>
                      <a:pt x="912" y="842"/>
                    </a:lnTo>
                    <a:lnTo>
                      <a:pt x="913" y="844"/>
                    </a:lnTo>
                    <a:lnTo>
                      <a:pt x="916" y="845"/>
                    </a:lnTo>
                    <a:lnTo>
                      <a:pt x="936" y="845"/>
                    </a:lnTo>
                    <a:lnTo>
                      <a:pt x="956" y="844"/>
                    </a:lnTo>
                    <a:lnTo>
                      <a:pt x="961" y="844"/>
                    </a:lnTo>
                    <a:lnTo>
                      <a:pt x="964" y="845"/>
                    </a:lnTo>
                    <a:lnTo>
                      <a:pt x="967" y="847"/>
                    </a:lnTo>
                    <a:lnTo>
                      <a:pt x="975" y="851"/>
                    </a:lnTo>
                    <a:lnTo>
                      <a:pt x="975" y="869"/>
                    </a:lnTo>
                    <a:lnTo>
                      <a:pt x="974" y="873"/>
                    </a:lnTo>
                    <a:lnTo>
                      <a:pt x="972" y="875"/>
                    </a:lnTo>
                    <a:lnTo>
                      <a:pt x="972" y="900"/>
                    </a:lnTo>
                    <a:lnTo>
                      <a:pt x="975" y="908"/>
                    </a:lnTo>
                    <a:lnTo>
                      <a:pt x="977" y="910"/>
                    </a:lnTo>
                    <a:lnTo>
                      <a:pt x="981" y="913"/>
                    </a:lnTo>
                    <a:lnTo>
                      <a:pt x="984" y="914"/>
                    </a:lnTo>
                    <a:lnTo>
                      <a:pt x="987" y="917"/>
                    </a:lnTo>
                    <a:lnTo>
                      <a:pt x="990" y="918"/>
                    </a:lnTo>
                    <a:lnTo>
                      <a:pt x="992" y="923"/>
                    </a:lnTo>
                    <a:lnTo>
                      <a:pt x="996" y="927"/>
                    </a:lnTo>
                    <a:lnTo>
                      <a:pt x="999" y="927"/>
                    </a:lnTo>
                    <a:lnTo>
                      <a:pt x="1006" y="925"/>
                    </a:lnTo>
                    <a:lnTo>
                      <a:pt x="1013" y="923"/>
                    </a:lnTo>
                    <a:lnTo>
                      <a:pt x="1019" y="919"/>
                    </a:lnTo>
                    <a:lnTo>
                      <a:pt x="1025" y="918"/>
                    </a:lnTo>
                    <a:lnTo>
                      <a:pt x="1033" y="919"/>
                    </a:lnTo>
                    <a:lnTo>
                      <a:pt x="1038" y="923"/>
                    </a:lnTo>
                    <a:lnTo>
                      <a:pt x="1043" y="928"/>
                    </a:lnTo>
                    <a:lnTo>
                      <a:pt x="1048" y="932"/>
                    </a:lnTo>
                    <a:lnTo>
                      <a:pt x="1046" y="932"/>
                    </a:lnTo>
                    <a:lnTo>
                      <a:pt x="1045" y="934"/>
                    </a:lnTo>
                    <a:lnTo>
                      <a:pt x="1039" y="940"/>
                    </a:lnTo>
                    <a:lnTo>
                      <a:pt x="1036" y="940"/>
                    </a:lnTo>
                    <a:lnTo>
                      <a:pt x="1035" y="939"/>
                    </a:lnTo>
                    <a:lnTo>
                      <a:pt x="1033" y="939"/>
                    </a:lnTo>
                    <a:lnTo>
                      <a:pt x="1033" y="937"/>
                    </a:lnTo>
                    <a:lnTo>
                      <a:pt x="1035" y="934"/>
                    </a:lnTo>
                    <a:lnTo>
                      <a:pt x="1033" y="933"/>
                    </a:lnTo>
                    <a:lnTo>
                      <a:pt x="1029" y="929"/>
                    </a:lnTo>
                    <a:lnTo>
                      <a:pt x="1028" y="927"/>
                    </a:lnTo>
                    <a:lnTo>
                      <a:pt x="1024" y="927"/>
                    </a:lnTo>
                    <a:lnTo>
                      <a:pt x="1021" y="928"/>
                    </a:lnTo>
                    <a:lnTo>
                      <a:pt x="1019" y="930"/>
                    </a:lnTo>
                    <a:lnTo>
                      <a:pt x="1016" y="932"/>
                    </a:lnTo>
                    <a:lnTo>
                      <a:pt x="1011" y="937"/>
                    </a:lnTo>
                    <a:lnTo>
                      <a:pt x="1011" y="938"/>
                    </a:lnTo>
                    <a:lnTo>
                      <a:pt x="1014" y="940"/>
                    </a:lnTo>
                    <a:lnTo>
                      <a:pt x="1011" y="945"/>
                    </a:lnTo>
                    <a:lnTo>
                      <a:pt x="1010" y="947"/>
                    </a:lnTo>
                    <a:lnTo>
                      <a:pt x="1007" y="947"/>
                    </a:lnTo>
                    <a:lnTo>
                      <a:pt x="1004" y="945"/>
                    </a:lnTo>
                    <a:lnTo>
                      <a:pt x="1001" y="944"/>
                    </a:lnTo>
                    <a:lnTo>
                      <a:pt x="999" y="940"/>
                    </a:lnTo>
                    <a:lnTo>
                      <a:pt x="994" y="935"/>
                    </a:lnTo>
                    <a:lnTo>
                      <a:pt x="991" y="934"/>
                    </a:lnTo>
                    <a:lnTo>
                      <a:pt x="986" y="934"/>
                    </a:lnTo>
                    <a:lnTo>
                      <a:pt x="985" y="935"/>
                    </a:lnTo>
                    <a:lnTo>
                      <a:pt x="982" y="935"/>
                    </a:lnTo>
                    <a:lnTo>
                      <a:pt x="980" y="933"/>
                    </a:lnTo>
                    <a:lnTo>
                      <a:pt x="975" y="930"/>
                    </a:lnTo>
                    <a:lnTo>
                      <a:pt x="974" y="928"/>
                    </a:lnTo>
                    <a:lnTo>
                      <a:pt x="974" y="927"/>
                    </a:lnTo>
                    <a:lnTo>
                      <a:pt x="972" y="924"/>
                    </a:lnTo>
                    <a:lnTo>
                      <a:pt x="967" y="919"/>
                    </a:lnTo>
                    <a:lnTo>
                      <a:pt x="965" y="918"/>
                    </a:lnTo>
                    <a:lnTo>
                      <a:pt x="962" y="915"/>
                    </a:lnTo>
                    <a:lnTo>
                      <a:pt x="957" y="913"/>
                    </a:lnTo>
                    <a:lnTo>
                      <a:pt x="956" y="914"/>
                    </a:lnTo>
                    <a:lnTo>
                      <a:pt x="956" y="917"/>
                    </a:lnTo>
                    <a:lnTo>
                      <a:pt x="954" y="917"/>
                    </a:lnTo>
                    <a:lnTo>
                      <a:pt x="951" y="914"/>
                    </a:lnTo>
                    <a:lnTo>
                      <a:pt x="950" y="912"/>
                    </a:lnTo>
                    <a:lnTo>
                      <a:pt x="950" y="904"/>
                    </a:lnTo>
                    <a:lnTo>
                      <a:pt x="946" y="896"/>
                    </a:lnTo>
                    <a:lnTo>
                      <a:pt x="937" y="888"/>
                    </a:lnTo>
                    <a:lnTo>
                      <a:pt x="931" y="883"/>
                    </a:lnTo>
                    <a:lnTo>
                      <a:pt x="927" y="874"/>
                    </a:lnTo>
                    <a:lnTo>
                      <a:pt x="923" y="874"/>
                    </a:lnTo>
                    <a:lnTo>
                      <a:pt x="921" y="875"/>
                    </a:lnTo>
                    <a:lnTo>
                      <a:pt x="920" y="876"/>
                    </a:lnTo>
                    <a:lnTo>
                      <a:pt x="913" y="876"/>
                    </a:lnTo>
                    <a:lnTo>
                      <a:pt x="910" y="874"/>
                    </a:lnTo>
                    <a:lnTo>
                      <a:pt x="907" y="873"/>
                    </a:lnTo>
                    <a:lnTo>
                      <a:pt x="903" y="870"/>
                    </a:lnTo>
                    <a:lnTo>
                      <a:pt x="901" y="869"/>
                    </a:lnTo>
                    <a:lnTo>
                      <a:pt x="893" y="866"/>
                    </a:lnTo>
                    <a:lnTo>
                      <a:pt x="887" y="866"/>
                    </a:lnTo>
                    <a:lnTo>
                      <a:pt x="880" y="864"/>
                    </a:lnTo>
                    <a:lnTo>
                      <a:pt x="871" y="859"/>
                    </a:lnTo>
                    <a:lnTo>
                      <a:pt x="866" y="852"/>
                    </a:lnTo>
                    <a:lnTo>
                      <a:pt x="861" y="847"/>
                    </a:lnTo>
                    <a:lnTo>
                      <a:pt x="853" y="842"/>
                    </a:lnTo>
                    <a:lnTo>
                      <a:pt x="851" y="842"/>
                    </a:lnTo>
                    <a:lnTo>
                      <a:pt x="846" y="840"/>
                    </a:lnTo>
                    <a:lnTo>
                      <a:pt x="839" y="840"/>
                    </a:lnTo>
                    <a:lnTo>
                      <a:pt x="837" y="842"/>
                    </a:lnTo>
                    <a:lnTo>
                      <a:pt x="834" y="844"/>
                    </a:lnTo>
                    <a:lnTo>
                      <a:pt x="831" y="847"/>
                    </a:lnTo>
                    <a:lnTo>
                      <a:pt x="824" y="847"/>
                    </a:lnTo>
                    <a:lnTo>
                      <a:pt x="822" y="846"/>
                    </a:lnTo>
                    <a:lnTo>
                      <a:pt x="819" y="844"/>
                    </a:lnTo>
                    <a:lnTo>
                      <a:pt x="809" y="844"/>
                    </a:lnTo>
                    <a:lnTo>
                      <a:pt x="804" y="842"/>
                    </a:lnTo>
                    <a:lnTo>
                      <a:pt x="798" y="839"/>
                    </a:lnTo>
                    <a:lnTo>
                      <a:pt x="792" y="834"/>
                    </a:lnTo>
                    <a:lnTo>
                      <a:pt x="787" y="831"/>
                    </a:lnTo>
                    <a:lnTo>
                      <a:pt x="780" y="831"/>
                    </a:lnTo>
                    <a:lnTo>
                      <a:pt x="778" y="830"/>
                    </a:lnTo>
                    <a:lnTo>
                      <a:pt x="775" y="830"/>
                    </a:lnTo>
                    <a:lnTo>
                      <a:pt x="772" y="829"/>
                    </a:lnTo>
                    <a:lnTo>
                      <a:pt x="769" y="827"/>
                    </a:lnTo>
                    <a:lnTo>
                      <a:pt x="768" y="825"/>
                    </a:lnTo>
                    <a:lnTo>
                      <a:pt x="765" y="822"/>
                    </a:lnTo>
                    <a:lnTo>
                      <a:pt x="758" y="820"/>
                    </a:lnTo>
                    <a:lnTo>
                      <a:pt x="755" y="820"/>
                    </a:lnTo>
                    <a:lnTo>
                      <a:pt x="753" y="818"/>
                    </a:lnTo>
                    <a:lnTo>
                      <a:pt x="749" y="817"/>
                    </a:lnTo>
                    <a:lnTo>
                      <a:pt x="744" y="815"/>
                    </a:lnTo>
                    <a:lnTo>
                      <a:pt x="742" y="812"/>
                    </a:lnTo>
                    <a:lnTo>
                      <a:pt x="738" y="810"/>
                    </a:lnTo>
                    <a:lnTo>
                      <a:pt x="733" y="808"/>
                    </a:lnTo>
                    <a:lnTo>
                      <a:pt x="729" y="806"/>
                    </a:lnTo>
                    <a:lnTo>
                      <a:pt x="726" y="803"/>
                    </a:lnTo>
                    <a:lnTo>
                      <a:pt x="725" y="801"/>
                    </a:lnTo>
                    <a:lnTo>
                      <a:pt x="720" y="798"/>
                    </a:lnTo>
                    <a:lnTo>
                      <a:pt x="719" y="796"/>
                    </a:lnTo>
                    <a:lnTo>
                      <a:pt x="719" y="791"/>
                    </a:lnTo>
                    <a:lnTo>
                      <a:pt x="720" y="788"/>
                    </a:lnTo>
                    <a:lnTo>
                      <a:pt x="724" y="784"/>
                    </a:lnTo>
                    <a:lnTo>
                      <a:pt x="724" y="778"/>
                    </a:lnTo>
                    <a:lnTo>
                      <a:pt x="723" y="777"/>
                    </a:lnTo>
                    <a:lnTo>
                      <a:pt x="721" y="774"/>
                    </a:lnTo>
                    <a:lnTo>
                      <a:pt x="719" y="772"/>
                    </a:lnTo>
                    <a:lnTo>
                      <a:pt x="713" y="758"/>
                    </a:lnTo>
                    <a:lnTo>
                      <a:pt x="703" y="747"/>
                    </a:lnTo>
                    <a:lnTo>
                      <a:pt x="691" y="737"/>
                    </a:lnTo>
                    <a:lnTo>
                      <a:pt x="684" y="732"/>
                    </a:lnTo>
                    <a:lnTo>
                      <a:pt x="681" y="729"/>
                    </a:lnTo>
                    <a:lnTo>
                      <a:pt x="678" y="727"/>
                    </a:lnTo>
                    <a:lnTo>
                      <a:pt x="676" y="724"/>
                    </a:lnTo>
                    <a:lnTo>
                      <a:pt x="675" y="723"/>
                    </a:lnTo>
                    <a:lnTo>
                      <a:pt x="675" y="715"/>
                    </a:lnTo>
                    <a:lnTo>
                      <a:pt x="674" y="713"/>
                    </a:lnTo>
                    <a:lnTo>
                      <a:pt x="671" y="710"/>
                    </a:lnTo>
                    <a:lnTo>
                      <a:pt x="669" y="709"/>
                    </a:lnTo>
                    <a:lnTo>
                      <a:pt x="665" y="707"/>
                    </a:lnTo>
                    <a:lnTo>
                      <a:pt x="662" y="705"/>
                    </a:lnTo>
                    <a:lnTo>
                      <a:pt x="661" y="703"/>
                    </a:lnTo>
                    <a:lnTo>
                      <a:pt x="659" y="700"/>
                    </a:lnTo>
                    <a:lnTo>
                      <a:pt x="659" y="696"/>
                    </a:lnTo>
                    <a:lnTo>
                      <a:pt x="654" y="696"/>
                    </a:lnTo>
                    <a:lnTo>
                      <a:pt x="640" y="683"/>
                    </a:lnTo>
                    <a:lnTo>
                      <a:pt x="637" y="678"/>
                    </a:lnTo>
                    <a:lnTo>
                      <a:pt x="636" y="674"/>
                    </a:lnTo>
                    <a:lnTo>
                      <a:pt x="632" y="666"/>
                    </a:lnTo>
                    <a:lnTo>
                      <a:pt x="630" y="659"/>
                    </a:lnTo>
                    <a:lnTo>
                      <a:pt x="630" y="656"/>
                    </a:lnTo>
                    <a:lnTo>
                      <a:pt x="629" y="654"/>
                    </a:lnTo>
                    <a:lnTo>
                      <a:pt x="619" y="651"/>
                    </a:lnTo>
                    <a:lnTo>
                      <a:pt x="614" y="649"/>
                    </a:lnTo>
                    <a:lnTo>
                      <a:pt x="610" y="646"/>
                    </a:lnTo>
                    <a:lnTo>
                      <a:pt x="609" y="647"/>
                    </a:lnTo>
                    <a:lnTo>
                      <a:pt x="609" y="651"/>
                    </a:lnTo>
                    <a:lnTo>
                      <a:pt x="610" y="659"/>
                    </a:lnTo>
                    <a:lnTo>
                      <a:pt x="612" y="665"/>
                    </a:lnTo>
                    <a:lnTo>
                      <a:pt x="617" y="675"/>
                    </a:lnTo>
                    <a:lnTo>
                      <a:pt x="620" y="678"/>
                    </a:lnTo>
                    <a:lnTo>
                      <a:pt x="622" y="679"/>
                    </a:lnTo>
                    <a:lnTo>
                      <a:pt x="626" y="680"/>
                    </a:lnTo>
                    <a:lnTo>
                      <a:pt x="629" y="683"/>
                    </a:lnTo>
                    <a:lnTo>
                      <a:pt x="634" y="690"/>
                    </a:lnTo>
                    <a:lnTo>
                      <a:pt x="635" y="694"/>
                    </a:lnTo>
                    <a:lnTo>
                      <a:pt x="636" y="699"/>
                    </a:lnTo>
                    <a:lnTo>
                      <a:pt x="641" y="708"/>
                    </a:lnTo>
                    <a:lnTo>
                      <a:pt x="646" y="714"/>
                    </a:lnTo>
                    <a:lnTo>
                      <a:pt x="650" y="722"/>
                    </a:lnTo>
                    <a:lnTo>
                      <a:pt x="654" y="732"/>
                    </a:lnTo>
                    <a:lnTo>
                      <a:pt x="657" y="740"/>
                    </a:lnTo>
                    <a:lnTo>
                      <a:pt x="664" y="747"/>
                    </a:lnTo>
                    <a:lnTo>
                      <a:pt x="665" y="745"/>
                    </a:lnTo>
                    <a:lnTo>
                      <a:pt x="666" y="747"/>
                    </a:lnTo>
                    <a:lnTo>
                      <a:pt x="669" y="748"/>
                    </a:lnTo>
                    <a:lnTo>
                      <a:pt x="670" y="749"/>
                    </a:lnTo>
                    <a:lnTo>
                      <a:pt x="671" y="752"/>
                    </a:lnTo>
                    <a:lnTo>
                      <a:pt x="671" y="756"/>
                    </a:lnTo>
                    <a:lnTo>
                      <a:pt x="670" y="757"/>
                    </a:lnTo>
                    <a:lnTo>
                      <a:pt x="670" y="759"/>
                    </a:lnTo>
                    <a:lnTo>
                      <a:pt x="669" y="759"/>
                    </a:lnTo>
                    <a:lnTo>
                      <a:pt x="666" y="757"/>
                    </a:lnTo>
                    <a:lnTo>
                      <a:pt x="664" y="756"/>
                    </a:lnTo>
                    <a:lnTo>
                      <a:pt x="662" y="753"/>
                    </a:lnTo>
                    <a:lnTo>
                      <a:pt x="662" y="752"/>
                    </a:lnTo>
                    <a:lnTo>
                      <a:pt x="659" y="751"/>
                    </a:lnTo>
                    <a:lnTo>
                      <a:pt x="656" y="749"/>
                    </a:lnTo>
                    <a:lnTo>
                      <a:pt x="654" y="747"/>
                    </a:lnTo>
                    <a:lnTo>
                      <a:pt x="651" y="743"/>
                    </a:lnTo>
                    <a:lnTo>
                      <a:pt x="649" y="740"/>
                    </a:lnTo>
                    <a:lnTo>
                      <a:pt x="646" y="739"/>
                    </a:lnTo>
                    <a:lnTo>
                      <a:pt x="642" y="735"/>
                    </a:lnTo>
                    <a:lnTo>
                      <a:pt x="642" y="724"/>
                    </a:lnTo>
                    <a:lnTo>
                      <a:pt x="639" y="722"/>
                    </a:lnTo>
                    <a:lnTo>
                      <a:pt x="634" y="714"/>
                    </a:lnTo>
                    <a:lnTo>
                      <a:pt x="630" y="712"/>
                    </a:lnTo>
                    <a:lnTo>
                      <a:pt x="627" y="709"/>
                    </a:lnTo>
                    <a:lnTo>
                      <a:pt x="624" y="708"/>
                    </a:lnTo>
                    <a:lnTo>
                      <a:pt x="621" y="705"/>
                    </a:lnTo>
                    <a:lnTo>
                      <a:pt x="617" y="704"/>
                    </a:lnTo>
                    <a:lnTo>
                      <a:pt x="615" y="703"/>
                    </a:lnTo>
                    <a:lnTo>
                      <a:pt x="612" y="700"/>
                    </a:lnTo>
                    <a:lnTo>
                      <a:pt x="620" y="700"/>
                    </a:lnTo>
                    <a:lnTo>
                      <a:pt x="621" y="699"/>
                    </a:lnTo>
                    <a:lnTo>
                      <a:pt x="620" y="698"/>
                    </a:lnTo>
                    <a:lnTo>
                      <a:pt x="610" y="685"/>
                    </a:lnTo>
                    <a:lnTo>
                      <a:pt x="598" y="674"/>
                    </a:lnTo>
                    <a:lnTo>
                      <a:pt x="596" y="669"/>
                    </a:lnTo>
                    <a:lnTo>
                      <a:pt x="596" y="665"/>
                    </a:lnTo>
                    <a:lnTo>
                      <a:pt x="595" y="661"/>
                    </a:lnTo>
                    <a:lnTo>
                      <a:pt x="595" y="659"/>
                    </a:lnTo>
                    <a:lnTo>
                      <a:pt x="593" y="656"/>
                    </a:lnTo>
                    <a:lnTo>
                      <a:pt x="588" y="649"/>
                    </a:lnTo>
                    <a:lnTo>
                      <a:pt x="587" y="646"/>
                    </a:lnTo>
                    <a:lnTo>
                      <a:pt x="585" y="642"/>
                    </a:lnTo>
                    <a:lnTo>
                      <a:pt x="583" y="637"/>
                    </a:lnTo>
                    <a:lnTo>
                      <a:pt x="583" y="634"/>
                    </a:lnTo>
                    <a:lnTo>
                      <a:pt x="576" y="626"/>
                    </a:lnTo>
                    <a:lnTo>
                      <a:pt x="566" y="618"/>
                    </a:lnTo>
                    <a:lnTo>
                      <a:pt x="555" y="612"/>
                    </a:lnTo>
                    <a:lnTo>
                      <a:pt x="542" y="607"/>
                    </a:lnTo>
                    <a:lnTo>
                      <a:pt x="541" y="606"/>
                    </a:lnTo>
                    <a:lnTo>
                      <a:pt x="540" y="603"/>
                    </a:lnTo>
                    <a:lnTo>
                      <a:pt x="540" y="598"/>
                    </a:lnTo>
                    <a:lnTo>
                      <a:pt x="534" y="590"/>
                    </a:lnTo>
                    <a:lnTo>
                      <a:pt x="528" y="582"/>
                    </a:lnTo>
                    <a:lnTo>
                      <a:pt x="524" y="573"/>
                    </a:lnTo>
                    <a:lnTo>
                      <a:pt x="524" y="563"/>
                    </a:lnTo>
                    <a:lnTo>
                      <a:pt x="518" y="559"/>
                    </a:lnTo>
                    <a:lnTo>
                      <a:pt x="506" y="542"/>
                    </a:lnTo>
                    <a:lnTo>
                      <a:pt x="499" y="532"/>
                    </a:lnTo>
                    <a:lnTo>
                      <a:pt x="498" y="529"/>
                    </a:lnTo>
                    <a:lnTo>
                      <a:pt x="499" y="528"/>
                    </a:lnTo>
                    <a:lnTo>
                      <a:pt x="501" y="525"/>
                    </a:lnTo>
                    <a:lnTo>
                      <a:pt x="503" y="523"/>
                    </a:lnTo>
                    <a:lnTo>
                      <a:pt x="502" y="513"/>
                    </a:lnTo>
                    <a:lnTo>
                      <a:pt x="501" y="500"/>
                    </a:lnTo>
                    <a:lnTo>
                      <a:pt x="499" y="489"/>
                    </a:lnTo>
                    <a:lnTo>
                      <a:pt x="498" y="481"/>
                    </a:lnTo>
                    <a:lnTo>
                      <a:pt x="501" y="473"/>
                    </a:lnTo>
                    <a:lnTo>
                      <a:pt x="506" y="452"/>
                    </a:lnTo>
                    <a:lnTo>
                      <a:pt x="507" y="444"/>
                    </a:lnTo>
                    <a:lnTo>
                      <a:pt x="506" y="437"/>
                    </a:lnTo>
                    <a:lnTo>
                      <a:pt x="497" y="429"/>
                    </a:lnTo>
                    <a:lnTo>
                      <a:pt x="496" y="422"/>
                    </a:lnTo>
                    <a:lnTo>
                      <a:pt x="498" y="420"/>
                    </a:lnTo>
                    <a:lnTo>
                      <a:pt x="501" y="418"/>
                    </a:lnTo>
                    <a:lnTo>
                      <a:pt x="502" y="418"/>
                    </a:lnTo>
                    <a:lnTo>
                      <a:pt x="509" y="421"/>
                    </a:lnTo>
                    <a:lnTo>
                      <a:pt x="514" y="426"/>
                    </a:lnTo>
                    <a:lnTo>
                      <a:pt x="517" y="421"/>
                    </a:lnTo>
                    <a:lnTo>
                      <a:pt x="519" y="417"/>
                    </a:lnTo>
                    <a:lnTo>
                      <a:pt x="519" y="412"/>
                    </a:lnTo>
                    <a:lnTo>
                      <a:pt x="516" y="408"/>
                    </a:lnTo>
                    <a:lnTo>
                      <a:pt x="514" y="406"/>
                    </a:lnTo>
                    <a:lnTo>
                      <a:pt x="513" y="405"/>
                    </a:lnTo>
                    <a:lnTo>
                      <a:pt x="512" y="405"/>
                    </a:lnTo>
                    <a:lnTo>
                      <a:pt x="511" y="403"/>
                    </a:lnTo>
                    <a:lnTo>
                      <a:pt x="508" y="402"/>
                    </a:lnTo>
                    <a:lnTo>
                      <a:pt x="504" y="401"/>
                    </a:lnTo>
                    <a:lnTo>
                      <a:pt x="501" y="398"/>
                    </a:lnTo>
                    <a:lnTo>
                      <a:pt x="496" y="396"/>
                    </a:lnTo>
                    <a:lnTo>
                      <a:pt x="494" y="395"/>
                    </a:lnTo>
                    <a:lnTo>
                      <a:pt x="493" y="391"/>
                    </a:lnTo>
                    <a:lnTo>
                      <a:pt x="491" y="390"/>
                    </a:lnTo>
                    <a:lnTo>
                      <a:pt x="488" y="387"/>
                    </a:lnTo>
                    <a:lnTo>
                      <a:pt x="486" y="387"/>
                    </a:lnTo>
                    <a:lnTo>
                      <a:pt x="483" y="386"/>
                    </a:lnTo>
                    <a:lnTo>
                      <a:pt x="481" y="386"/>
                    </a:lnTo>
                    <a:lnTo>
                      <a:pt x="478" y="385"/>
                    </a:lnTo>
                    <a:lnTo>
                      <a:pt x="477" y="383"/>
                    </a:lnTo>
                    <a:lnTo>
                      <a:pt x="476" y="381"/>
                    </a:lnTo>
                    <a:lnTo>
                      <a:pt x="467" y="378"/>
                    </a:lnTo>
                    <a:lnTo>
                      <a:pt x="463" y="374"/>
                    </a:lnTo>
                    <a:lnTo>
                      <a:pt x="459" y="367"/>
                    </a:lnTo>
                    <a:lnTo>
                      <a:pt x="458" y="361"/>
                    </a:lnTo>
                    <a:lnTo>
                      <a:pt x="455" y="358"/>
                    </a:lnTo>
                    <a:lnTo>
                      <a:pt x="450" y="356"/>
                    </a:lnTo>
                    <a:lnTo>
                      <a:pt x="449" y="354"/>
                    </a:lnTo>
                    <a:lnTo>
                      <a:pt x="447" y="353"/>
                    </a:lnTo>
                    <a:lnTo>
                      <a:pt x="445" y="351"/>
                    </a:lnTo>
                    <a:lnTo>
                      <a:pt x="444" y="349"/>
                    </a:lnTo>
                    <a:lnTo>
                      <a:pt x="444" y="343"/>
                    </a:lnTo>
                    <a:lnTo>
                      <a:pt x="443" y="340"/>
                    </a:lnTo>
                    <a:lnTo>
                      <a:pt x="438" y="338"/>
                    </a:lnTo>
                    <a:lnTo>
                      <a:pt x="437" y="338"/>
                    </a:lnTo>
                    <a:lnTo>
                      <a:pt x="432" y="335"/>
                    </a:lnTo>
                    <a:lnTo>
                      <a:pt x="429" y="330"/>
                    </a:lnTo>
                    <a:lnTo>
                      <a:pt x="429" y="318"/>
                    </a:lnTo>
                    <a:lnTo>
                      <a:pt x="428" y="315"/>
                    </a:lnTo>
                    <a:lnTo>
                      <a:pt x="427" y="314"/>
                    </a:lnTo>
                    <a:lnTo>
                      <a:pt x="427" y="313"/>
                    </a:lnTo>
                    <a:lnTo>
                      <a:pt x="425" y="313"/>
                    </a:lnTo>
                    <a:lnTo>
                      <a:pt x="424" y="314"/>
                    </a:lnTo>
                    <a:lnTo>
                      <a:pt x="419" y="314"/>
                    </a:lnTo>
                    <a:lnTo>
                      <a:pt x="415" y="312"/>
                    </a:lnTo>
                    <a:lnTo>
                      <a:pt x="413" y="309"/>
                    </a:lnTo>
                    <a:lnTo>
                      <a:pt x="409" y="307"/>
                    </a:lnTo>
                    <a:lnTo>
                      <a:pt x="407" y="301"/>
                    </a:lnTo>
                    <a:lnTo>
                      <a:pt x="407" y="293"/>
                    </a:lnTo>
                    <a:lnTo>
                      <a:pt x="405" y="290"/>
                    </a:lnTo>
                    <a:lnTo>
                      <a:pt x="403" y="290"/>
                    </a:lnTo>
                    <a:lnTo>
                      <a:pt x="400" y="289"/>
                    </a:lnTo>
                    <a:lnTo>
                      <a:pt x="390" y="289"/>
                    </a:lnTo>
                    <a:lnTo>
                      <a:pt x="388" y="286"/>
                    </a:lnTo>
                    <a:lnTo>
                      <a:pt x="386" y="284"/>
                    </a:lnTo>
                    <a:lnTo>
                      <a:pt x="386" y="283"/>
                    </a:lnTo>
                    <a:lnTo>
                      <a:pt x="393" y="276"/>
                    </a:lnTo>
                    <a:lnTo>
                      <a:pt x="393" y="271"/>
                    </a:lnTo>
                    <a:lnTo>
                      <a:pt x="390" y="271"/>
                    </a:lnTo>
                    <a:lnTo>
                      <a:pt x="388" y="273"/>
                    </a:lnTo>
                    <a:lnTo>
                      <a:pt x="384" y="276"/>
                    </a:lnTo>
                    <a:lnTo>
                      <a:pt x="380" y="276"/>
                    </a:lnTo>
                    <a:lnTo>
                      <a:pt x="379" y="275"/>
                    </a:lnTo>
                    <a:lnTo>
                      <a:pt x="376" y="274"/>
                    </a:lnTo>
                    <a:lnTo>
                      <a:pt x="375" y="271"/>
                    </a:lnTo>
                    <a:lnTo>
                      <a:pt x="375" y="266"/>
                    </a:lnTo>
                    <a:lnTo>
                      <a:pt x="376" y="265"/>
                    </a:lnTo>
                    <a:lnTo>
                      <a:pt x="378" y="263"/>
                    </a:lnTo>
                    <a:lnTo>
                      <a:pt x="379" y="261"/>
                    </a:lnTo>
                    <a:lnTo>
                      <a:pt x="376" y="259"/>
                    </a:lnTo>
                    <a:lnTo>
                      <a:pt x="375" y="259"/>
                    </a:lnTo>
                    <a:lnTo>
                      <a:pt x="374" y="257"/>
                    </a:lnTo>
                    <a:lnTo>
                      <a:pt x="373" y="259"/>
                    </a:lnTo>
                    <a:lnTo>
                      <a:pt x="369" y="259"/>
                    </a:lnTo>
                    <a:lnTo>
                      <a:pt x="365" y="257"/>
                    </a:lnTo>
                    <a:lnTo>
                      <a:pt x="360" y="252"/>
                    </a:lnTo>
                    <a:lnTo>
                      <a:pt x="358" y="257"/>
                    </a:lnTo>
                    <a:lnTo>
                      <a:pt x="356" y="259"/>
                    </a:lnTo>
                    <a:lnTo>
                      <a:pt x="354" y="260"/>
                    </a:lnTo>
                    <a:lnTo>
                      <a:pt x="350" y="259"/>
                    </a:lnTo>
                    <a:lnTo>
                      <a:pt x="348" y="257"/>
                    </a:lnTo>
                    <a:lnTo>
                      <a:pt x="344" y="255"/>
                    </a:lnTo>
                    <a:lnTo>
                      <a:pt x="339" y="250"/>
                    </a:lnTo>
                    <a:lnTo>
                      <a:pt x="338" y="247"/>
                    </a:lnTo>
                    <a:lnTo>
                      <a:pt x="335" y="245"/>
                    </a:lnTo>
                    <a:lnTo>
                      <a:pt x="322" y="240"/>
                    </a:lnTo>
                    <a:lnTo>
                      <a:pt x="311" y="235"/>
                    </a:lnTo>
                    <a:lnTo>
                      <a:pt x="299" y="230"/>
                    </a:lnTo>
                    <a:lnTo>
                      <a:pt x="276" y="230"/>
                    </a:lnTo>
                    <a:lnTo>
                      <a:pt x="265" y="227"/>
                    </a:lnTo>
                    <a:lnTo>
                      <a:pt x="255" y="224"/>
                    </a:lnTo>
                    <a:lnTo>
                      <a:pt x="245" y="218"/>
                    </a:lnTo>
                    <a:lnTo>
                      <a:pt x="237" y="210"/>
                    </a:lnTo>
                    <a:lnTo>
                      <a:pt x="233" y="211"/>
                    </a:lnTo>
                    <a:lnTo>
                      <a:pt x="228" y="212"/>
                    </a:lnTo>
                    <a:lnTo>
                      <a:pt x="225" y="215"/>
                    </a:lnTo>
                    <a:lnTo>
                      <a:pt x="221" y="216"/>
                    </a:lnTo>
                    <a:lnTo>
                      <a:pt x="222" y="218"/>
                    </a:lnTo>
                    <a:lnTo>
                      <a:pt x="225" y="222"/>
                    </a:lnTo>
                    <a:lnTo>
                      <a:pt x="220" y="227"/>
                    </a:lnTo>
                    <a:lnTo>
                      <a:pt x="211" y="234"/>
                    </a:lnTo>
                    <a:lnTo>
                      <a:pt x="201" y="239"/>
                    </a:lnTo>
                    <a:lnTo>
                      <a:pt x="192" y="244"/>
                    </a:lnTo>
                    <a:lnTo>
                      <a:pt x="184" y="245"/>
                    </a:lnTo>
                    <a:lnTo>
                      <a:pt x="183" y="245"/>
                    </a:lnTo>
                    <a:lnTo>
                      <a:pt x="181" y="242"/>
                    </a:lnTo>
                    <a:lnTo>
                      <a:pt x="181" y="240"/>
                    </a:lnTo>
                    <a:lnTo>
                      <a:pt x="182" y="239"/>
                    </a:lnTo>
                    <a:lnTo>
                      <a:pt x="183" y="239"/>
                    </a:lnTo>
                    <a:lnTo>
                      <a:pt x="183" y="234"/>
                    </a:lnTo>
                    <a:lnTo>
                      <a:pt x="186" y="225"/>
                    </a:lnTo>
                    <a:lnTo>
                      <a:pt x="191" y="218"/>
                    </a:lnTo>
                    <a:lnTo>
                      <a:pt x="201" y="213"/>
                    </a:lnTo>
                    <a:lnTo>
                      <a:pt x="201" y="210"/>
                    </a:lnTo>
                    <a:lnTo>
                      <a:pt x="197" y="210"/>
                    </a:lnTo>
                    <a:lnTo>
                      <a:pt x="189" y="212"/>
                    </a:lnTo>
                    <a:lnTo>
                      <a:pt x="179" y="218"/>
                    </a:lnTo>
                    <a:lnTo>
                      <a:pt x="169" y="227"/>
                    </a:lnTo>
                    <a:lnTo>
                      <a:pt x="162" y="237"/>
                    </a:lnTo>
                    <a:lnTo>
                      <a:pt x="159" y="246"/>
                    </a:lnTo>
                    <a:lnTo>
                      <a:pt x="159" y="252"/>
                    </a:lnTo>
                    <a:lnTo>
                      <a:pt x="157" y="260"/>
                    </a:lnTo>
                    <a:lnTo>
                      <a:pt x="154" y="263"/>
                    </a:lnTo>
                    <a:lnTo>
                      <a:pt x="151" y="265"/>
                    </a:lnTo>
                    <a:lnTo>
                      <a:pt x="146" y="266"/>
                    </a:lnTo>
                    <a:lnTo>
                      <a:pt x="142" y="268"/>
                    </a:lnTo>
                    <a:lnTo>
                      <a:pt x="138" y="270"/>
                    </a:lnTo>
                    <a:lnTo>
                      <a:pt x="136" y="273"/>
                    </a:lnTo>
                    <a:lnTo>
                      <a:pt x="134" y="275"/>
                    </a:lnTo>
                    <a:lnTo>
                      <a:pt x="132" y="279"/>
                    </a:lnTo>
                    <a:lnTo>
                      <a:pt x="123" y="285"/>
                    </a:lnTo>
                    <a:lnTo>
                      <a:pt x="114" y="290"/>
                    </a:lnTo>
                    <a:lnTo>
                      <a:pt x="97" y="303"/>
                    </a:lnTo>
                    <a:lnTo>
                      <a:pt x="85" y="307"/>
                    </a:lnTo>
                    <a:lnTo>
                      <a:pt x="73" y="309"/>
                    </a:lnTo>
                    <a:lnTo>
                      <a:pt x="64" y="312"/>
                    </a:lnTo>
                    <a:lnTo>
                      <a:pt x="58" y="317"/>
                    </a:lnTo>
                    <a:lnTo>
                      <a:pt x="50" y="322"/>
                    </a:lnTo>
                    <a:lnTo>
                      <a:pt x="43" y="324"/>
                    </a:lnTo>
                    <a:lnTo>
                      <a:pt x="33" y="324"/>
                    </a:lnTo>
                    <a:lnTo>
                      <a:pt x="38" y="319"/>
                    </a:lnTo>
                    <a:lnTo>
                      <a:pt x="40" y="318"/>
                    </a:lnTo>
                    <a:lnTo>
                      <a:pt x="43" y="318"/>
                    </a:lnTo>
                    <a:lnTo>
                      <a:pt x="46" y="317"/>
                    </a:lnTo>
                    <a:lnTo>
                      <a:pt x="49" y="317"/>
                    </a:lnTo>
                    <a:lnTo>
                      <a:pt x="51" y="315"/>
                    </a:lnTo>
                    <a:lnTo>
                      <a:pt x="55" y="312"/>
                    </a:lnTo>
                    <a:lnTo>
                      <a:pt x="58" y="308"/>
                    </a:lnTo>
                    <a:lnTo>
                      <a:pt x="61" y="304"/>
                    </a:lnTo>
                    <a:lnTo>
                      <a:pt x="65" y="301"/>
                    </a:lnTo>
                    <a:lnTo>
                      <a:pt x="68" y="300"/>
                    </a:lnTo>
                    <a:lnTo>
                      <a:pt x="72" y="300"/>
                    </a:lnTo>
                    <a:lnTo>
                      <a:pt x="74" y="299"/>
                    </a:lnTo>
                    <a:lnTo>
                      <a:pt x="80" y="299"/>
                    </a:lnTo>
                    <a:lnTo>
                      <a:pt x="84" y="295"/>
                    </a:lnTo>
                    <a:lnTo>
                      <a:pt x="94" y="288"/>
                    </a:lnTo>
                    <a:lnTo>
                      <a:pt x="117" y="273"/>
                    </a:lnTo>
                    <a:lnTo>
                      <a:pt x="123" y="268"/>
                    </a:lnTo>
                    <a:lnTo>
                      <a:pt x="130" y="255"/>
                    </a:lnTo>
                    <a:lnTo>
                      <a:pt x="137" y="249"/>
                    </a:lnTo>
                    <a:lnTo>
                      <a:pt x="130" y="249"/>
                    </a:lnTo>
                    <a:lnTo>
                      <a:pt x="127" y="250"/>
                    </a:lnTo>
                    <a:lnTo>
                      <a:pt x="123" y="252"/>
                    </a:lnTo>
                    <a:lnTo>
                      <a:pt x="119" y="254"/>
                    </a:lnTo>
                    <a:lnTo>
                      <a:pt x="112" y="254"/>
                    </a:lnTo>
                    <a:lnTo>
                      <a:pt x="109" y="252"/>
                    </a:lnTo>
                    <a:lnTo>
                      <a:pt x="107" y="252"/>
                    </a:lnTo>
                    <a:lnTo>
                      <a:pt x="104" y="251"/>
                    </a:lnTo>
                    <a:lnTo>
                      <a:pt x="103" y="254"/>
                    </a:lnTo>
                    <a:lnTo>
                      <a:pt x="102" y="255"/>
                    </a:lnTo>
                    <a:lnTo>
                      <a:pt x="102" y="257"/>
                    </a:lnTo>
                    <a:lnTo>
                      <a:pt x="94" y="254"/>
                    </a:lnTo>
                    <a:lnTo>
                      <a:pt x="88" y="251"/>
                    </a:lnTo>
                    <a:lnTo>
                      <a:pt x="82" y="246"/>
                    </a:lnTo>
                    <a:lnTo>
                      <a:pt x="82" y="252"/>
                    </a:lnTo>
                    <a:lnTo>
                      <a:pt x="75" y="252"/>
                    </a:lnTo>
                    <a:lnTo>
                      <a:pt x="73" y="254"/>
                    </a:lnTo>
                    <a:lnTo>
                      <a:pt x="72" y="256"/>
                    </a:lnTo>
                    <a:lnTo>
                      <a:pt x="70" y="256"/>
                    </a:lnTo>
                    <a:lnTo>
                      <a:pt x="68" y="254"/>
                    </a:lnTo>
                    <a:lnTo>
                      <a:pt x="67" y="251"/>
                    </a:lnTo>
                    <a:lnTo>
                      <a:pt x="67" y="235"/>
                    </a:lnTo>
                    <a:lnTo>
                      <a:pt x="65" y="232"/>
                    </a:lnTo>
                    <a:lnTo>
                      <a:pt x="64" y="231"/>
                    </a:lnTo>
                    <a:lnTo>
                      <a:pt x="63" y="231"/>
                    </a:lnTo>
                    <a:lnTo>
                      <a:pt x="61" y="232"/>
                    </a:lnTo>
                    <a:lnTo>
                      <a:pt x="59" y="234"/>
                    </a:lnTo>
                    <a:lnTo>
                      <a:pt x="58" y="236"/>
                    </a:lnTo>
                    <a:lnTo>
                      <a:pt x="55" y="239"/>
                    </a:lnTo>
                    <a:lnTo>
                      <a:pt x="50" y="237"/>
                    </a:lnTo>
                    <a:lnTo>
                      <a:pt x="44" y="234"/>
                    </a:lnTo>
                    <a:lnTo>
                      <a:pt x="36" y="229"/>
                    </a:lnTo>
                    <a:lnTo>
                      <a:pt x="28" y="220"/>
                    </a:lnTo>
                    <a:lnTo>
                      <a:pt x="30" y="220"/>
                    </a:lnTo>
                    <a:lnTo>
                      <a:pt x="31" y="218"/>
                    </a:lnTo>
                    <a:lnTo>
                      <a:pt x="34" y="218"/>
                    </a:lnTo>
                    <a:lnTo>
                      <a:pt x="31" y="215"/>
                    </a:lnTo>
                    <a:lnTo>
                      <a:pt x="26" y="210"/>
                    </a:lnTo>
                    <a:lnTo>
                      <a:pt x="23" y="207"/>
                    </a:lnTo>
                    <a:lnTo>
                      <a:pt x="20" y="206"/>
                    </a:lnTo>
                    <a:lnTo>
                      <a:pt x="18" y="201"/>
                    </a:lnTo>
                    <a:lnTo>
                      <a:pt x="21" y="192"/>
                    </a:lnTo>
                    <a:lnTo>
                      <a:pt x="29" y="185"/>
                    </a:lnTo>
                    <a:lnTo>
                      <a:pt x="39" y="179"/>
                    </a:lnTo>
                    <a:lnTo>
                      <a:pt x="48" y="178"/>
                    </a:lnTo>
                    <a:lnTo>
                      <a:pt x="53" y="177"/>
                    </a:lnTo>
                    <a:lnTo>
                      <a:pt x="60" y="174"/>
                    </a:lnTo>
                    <a:lnTo>
                      <a:pt x="69" y="169"/>
                    </a:lnTo>
                    <a:lnTo>
                      <a:pt x="77" y="166"/>
                    </a:lnTo>
                    <a:lnTo>
                      <a:pt x="79" y="162"/>
                    </a:lnTo>
                    <a:lnTo>
                      <a:pt x="79" y="161"/>
                    </a:lnTo>
                    <a:lnTo>
                      <a:pt x="78" y="158"/>
                    </a:lnTo>
                    <a:lnTo>
                      <a:pt x="75" y="157"/>
                    </a:lnTo>
                    <a:lnTo>
                      <a:pt x="74" y="154"/>
                    </a:lnTo>
                    <a:lnTo>
                      <a:pt x="73" y="153"/>
                    </a:lnTo>
                    <a:lnTo>
                      <a:pt x="73" y="152"/>
                    </a:lnTo>
                    <a:lnTo>
                      <a:pt x="74" y="151"/>
                    </a:lnTo>
                    <a:lnTo>
                      <a:pt x="78" y="151"/>
                    </a:lnTo>
                    <a:lnTo>
                      <a:pt x="79" y="152"/>
                    </a:lnTo>
                    <a:lnTo>
                      <a:pt x="79" y="146"/>
                    </a:lnTo>
                    <a:lnTo>
                      <a:pt x="70" y="146"/>
                    </a:lnTo>
                    <a:lnTo>
                      <a:pt x="68" y="148"/>
                    </a:lnTo>
                    <a:lnTo>
                      <a:pt x="63" y="151"/>
                    </a:lnTo>
                    <a:lnTo>
                      <a:pt x="59" y="153"/>
                    </a:lnTo>
                    <a:lnTo>
                      <a:pt x="50" y="153"/>
                    </a:lnTo>
                    <a:lnTo>
                      <a:pt x="46" y="152"/>
                    </a:lnTo>
                    <a:lnTo>
                      <a:pt x="41" y="149"/>
                    </a:lnTo>
                    <a:lnTo>
                      <a:pt x="16" y="149"/>
                    </a:lnTo>
                    <a:lnTo>
                      <a:pt x="16" y="147"/>
                    </a:lnTo>
                    <a:lnTo>
                      <a:pt x="15" y="144"/>
                    </a:lnTo>
                    <a:lnTo>
                      <a:pt x="11" y="140"/>
                    </a:lnTo>
                    <a:lnTo>
                      <a:pt x="11" y="135"/>
                    </a:lnTo>
                    <a:lnTo>
                      <a:pt x="13" y="134"/>
                    </a:lnTo>
                    <a:lnTo>
                      <a:pt x="9" y="134"/>
                    </a:lnTo>
                    <a:lnTo>
                      <a:pt x="5" y="133"/>
                    </a:lnTo>
                    <a:lnTo>
                      <a:pt x="0" y="128"/>
                    </a:lnTo>
                    <a:lnTo>
                      <a:pt x="11" y="122"/>
                    </a:lnTo>
                    <a:lnTo>
                      <a:pt x="25" y="117"/>
                    </a:lnTo>
                    <a:lnTo>
                      <a:pt x="36" y="110"/>
                    </a:lnTo>
                    <a:lnTo>
                      <a:pt x="44" y="110"/>
                    </a:lnTo>
                    <a:lnTo>
                      <a:pt x="44" y="114"/>
                    </a:lnTo>
                    <a:lnTo>
                      <a:pt x="46" y="119"/>
                    </a:lnTo>
                    <a:lnTo>
                      <a:pt x="70" y="119"/>
                    </a:lnTo>
                    <a:lnTo>
                      <a:pt x="67" y="112"/>
                    </a:lnTo>
                    <a:lnTo>
                      <a:pt x="61" y="107"/>
                    </a:lnTo>
                    <a:lnTo>
                      <a:pt x="54" y="104"/>
                    </a:lnTo>
                    <a:lnTo>
                      <a:pt x="46" y="100"/>
                    </a:lnTo>
                    <a:lnTo>
                      <a:pt x="44" y="98"/>
                    </a:lnTo>
                    <a:lnTo>
                      <a:pt x="36" y="86"/>
                    </a:lnTo>
                    <a:lnTo>
                      <a:pt x="34" y="84"/>
                    </a:lnTo>
                    <a:lnTo>
                      <a:pt x="29" y="81"/>
                    </a:lnTo>
                    <a:lnTo>
                      <a:pt x="21" y="79"/>
                    </a:lnTo>
                    <a:lnTo>
                      <a:pt x="15" y="78"/>
                    </a:lnTo>
                    <a:lnTo>
                      <a:pt x="13" y="75"/>
                    </a:lnTo>
                    <a:lnTo>
                      <a:pt x="13" y="74"/>
                    </a:lnTo>
                    <a:lnTo>
                      <a:pt x="14" y="73"/>
                    </a:lnTo>
                    <a:lnTo>
                      <a:pt x="18" y="65"/>
                    </a:lnTo>
                    <a:lnTo>
                      <a:pt x="18" y="64"/>
                    </a:lnTo>
                    <a:lnTo>
                      <a:pt x="19" y="63"/>
                    </a:lnTo>
                    <a:lnTo>
                      <a:pt x="40" y="63"/>
                    </a:lnTo>
                    <a:lnTo>
                      <a:pt x="55" y="47"/>
                    </a:lnTo>
                    <a:lnTo>
                      <a:pt x="73" y="34"/>
                    </a:lnTo>
                    <a:lnTo>
                      <a:pt x="93" y="25"/>
                    </a:lnTo>
                    <a:lnTo>
                      <a:pt x="95" y="24"/>
                    </a:lnTo>
                    <a:lnTo>
                      <a:pt x="99" y="24"/>
                    </a:lnTo>
                    <a:lnTo>
                      <a:pt x="102" y="25"/>
                    </a:lnTo>
                    <a:lnTo>
                      <a:pt x="104" y="25"/>
                    </a:lnTo>
                    <a:lnTo>
                      <a:pt x="108" y="24"/>
                    </a:lnTo>
                    <a:lnTo>
                      <a:pt x="110" y="22"/>
                    </a:lnTo>
                    <a:lnTo>
                      <a:pt x="114" y="20"/>
                    </a:lnTo>
                    <a:lnTo>
                      <a:pt x="119" y="15"/>
                    </a:lnTo>
                    <a:lnTo>
                      <a:pt x="122" y="13"/>
                    </a:lnTo>
                    <a:lnTo>
                      <a:pt x="125" y="12"/>
                    </a:lnTo>
                    <a:lnTo>
                      <a:pt x="129" y="12"/>
                    </a:lnTo>
                    <a:lnTo>
                      <a:pt x="132" y="15"/>
                    </a:lnTo>
                    <a:lnTo>
                      <a:pt x="134" y="16"/>
                    </a:lnTo>
                    <a:lnTo>
                      <a:pt x="138" y="18"/>
                    </a:lnTo>
                    <a:lnTo>
                      <a:pt x="136" y="21"/>
                    </a:lnTo>
                    <a:lnTo>
                      <a:pt x="136" y="22"/>
                    </a:lnTo>
                    <a:lnTo>
                      <a:pt x="134" y="24"/>
                    </a:lnTo>
                    <a:lnTo>
                      <a:pt x="137" y="24"/>
                    </a:lnTo>
                    <a:lnTo>
                      <a:pt x="142" y="21"/>
                    </a:lnTo>
                    <a:lnTo>
                      <a:pt x="144" y="18"/>
                    </a:lnTo>
                    <a:lnTo>
                      <a:pt x="148" y="20"/>
                    </a:lnTo>
                    <a:lnTo>
                      <a:pt x="149" y="20"/>
                    </a:lnTo>
                    <a:lnTo>
                      <a:pt x="154" y="22"/>
                    </a:lnTo>
                    <a:lnTo>
                      <a:pt x="174" y="22"/>
                    </a:lnTo>
                    <a:lnTo>
                      <a:pt x="178" y="25"/>
                    </a:lnTo>
                    <a:lnTo>
                      <a:pt x="182" y="29"/>
                    </a:lnTo>
                    <a:lnTo>
                      <a:pt x="186" y="30"/>
                    </a:lnTo>
                    <a:lnTo>
                      <a:pt x="217" y="30"/>
                    </a:lnTo>
                    <a:lnTo>
                      <a:pt x="226" y="35"/>
                    </a:lnTo>
                    <a:lnTo>
                      <a:pt x="238" y="39"/>
                    </a:lnTo>
                    <a:lnTo>
                      <a:pt x="252" y="41"/>
                    </a:lnTo>
                    <a:lnTo>
                      <a:pt x="267" y="41"/>
                    </a:lnTo>
                    <a:lnTo>
                      <a:pt x="279" y="37"/>
                    </a:lnTo>
                    <a:lnTo>
                      <a:pt x="282" y="37"/>
                    </a:lnTo>
                    <a:lnTo>
                      <a:pt x="292" y="39"/>
                    </a:lnTo>
                    <a:lnTo>
                      <a:pt x="300" y="42"/>
                    </a:lnTo>
                    <a:lnTo>
                      <a:pt x="309" y="46"/>
                    </a:lnTo>
                    <a:lnTo>
                      <a:pt x="309" y="45"/>
                    </a:lnTo>
                    <a:lnTo>
                      <a:pt x="310" y="46"/>
                    </a:lnTo>
                    <a:lnTo>
                      <a:pt x="312" y="46"/>
                    </a:lnTo>
                    <a:lnTo>
                      <a:pt x="314" y="45"/>
                    </a:lnTo>
                    <a:lnTo>
                      <a:pt x="314" y="46"/>
                    </a:lnTo>
                    <a:lnTo>
                      <a:pt x="315" y="47"/>
                    </a:lnTo>
                    <a:lnTo>
                      <a:pt x="317" y="49"/>
                    </a:lnTo>
                    <a:lnTo>
                      <a:pt x="319" y="50"/>
                    </a:lnTo>
                    <a:lnTo>
                      <a:pt x="319" y="51"/>
                    </a:lnTo>
                    <a:lnTo>
                      <a:pt x="335" y="59"/>
                    </a:lnTo>
                    <a:lnTo>
                      <a:pt x="351" y="61"/>
                    </a:lnTo>
                    <a:lnTo>
                      <a:pt x="364" y="63"/>
                    </a:lnTo>
                    <a:lnTo>
                      <a:pt x="364" y="61"/>
                    </a:lnTo>
                    <a:lnTo>
                      <a:pt x="361" y="59"/>
                    </a:lnTo>
                    <a:lnTo>
                      <a:pt x="361" y="56"/>
                    </a:lnTo>
                    <a:lnTo>
                      <a:pt x="366" y="54"/>
                    </a:lnTo>
                    <a:lnTo>
                      <a:pt x="370" y="52"/>
                    </a:lnTo>
                    <a:lnTo>
                      <a:pt x="378" y="52"/>
                    </a:lnTo>
                    <a:lnTo>
                      <a:pt x="378" y="51"/>
                    </a:lnTo>
                    <a:lnTo>
                      <a:pt x="379" y="50"/>
                    </a:lnTo>
                    <a:lnTo>
                      <a:pt x="379" y="49"/>
                    </a:lnTo>
                    <a:lnTo>
                      <a:pt x="380" y="47"/>
                    </a:lnTo>
                    <a:lnTo>
                      <a:pt x="380" y="46"/>
                    </a:lnTo>
                    <a:lnTo>
                      <a:pt x="384" y="46"/>
                    </a:lnTo>
                    <a:lnTo>
                      <a:pt x="386" y="47"/>
                    </a:lnTo>
                    <a:lnTo>
                      <a:pt x="389" y="50"/>
                    </a:lnTo>
                    <a:lnTo>
                      <a:pt x="393" y="50"/>
                    </a:lnTo>
                    <a:lnTo>
                      <a:pt x="395" y="49"/>
                    </a:lnTo>
                    <a:lnTo>
                      <a:pt x="399" y="47"/>
                    </a:lnTo>
                    <a:lnTo>
                      <a:pt x="407" y="44"/>
                    </a:lnTo>
                    <a:lnTo>
                      <a:pt x="417" y="41"/>
                    </a:lnTo>
                    <a:lnTo>
                      <a:pt x="425" y="39"/>
                    </a:lnTo>
                    <a:lnTo>
                      <a:pt x="435" y="36"/>
                    </a:lnTo>
                    <a:lnTo>
                      <a:pt x="438" y="41"/>
                    </a:lnTo>
                    <a:lnTo>
                      <a:pt x="440" y="42"/>
                    </a:lnTo>
                    <a:lnTo>
                      <a:pt x="445" y="42"/>
                    </a:lnTo>
                    <a:lnTo>
                      <a:pt x="449" y="39"/>
                    </a:lnTo>
                    <a:lnTo>
                      <a:pt x="452" y="34"/>
                    </a:lnTo>
                    <a:lnTo>
                      <a:pt x="453" y="32"/>
                    </a:lnTo>
                    <a:lnTo>
                      <a:pt x="454" y="30"/>
                    </a:lnTo>
                    <a:lnTo>
                      <a:pt x="457" y="30"/>
                    </a:lnTo>
                    <a:lnTo>
                      <a:pt x="463" y="36"/>
                    </a:lnTo>
                    <a:lnTo>
                      <a:pt x="468" y="42"/>
                    </a:lnTo>
                    <a:lnTo>
                      <a:pt x="473" y="46"/>
                    </a:lnTo>
                    <a:lnTo>
                      <a:pt x="478" y="49"/>
                    </a:lnTo>
                    <a:lnTo>
                      <a:pt x="481" y="49"/>
                    </a:lnTo>
                    <a:lnTo>
                      <a:pt x="483" y="47"/>
                    </a:lnTo>
                    <a:lnTo>
                      <a:pt x="484" y="45"/>
                    </a:lnTo>
                    <a:lnTo>
                      <a:pt x="491" y="39"/>
                    </a:lnTo>
                    <a:lnTo>
                      <a:pt x="494" y="37"/>
                    </a:lnTo>
                    <a:lnTo>
                      <a:pt x="494" y="40"/>
                    </a:lnTo>
                    <a:lnTo>
                      <a:pt x="497" y="42"/>
                    </a:lnTo>
                    <a:lnTo>
                      <a:pt x="498" y="46"/>
                    </a:lnTo>
                    <a:lnTo>
                      <a:pt x="503" y="49"/>
                    </a:lnTo>
                    <a:lnTo>
                      <a:pt x="507" y="49"/>
                    </a:lnTo>
                    <a:lnTo>
                      <a:pt x="511" y="47"/>
                    </a:lnTo>
                    <a:lnTo>
                      <a:pt x="513" y="45"/>
                    </a:lnTo>
                    <a:lnTo>
                      <a:pt x="517" y="44"/>
                    </a:lnTo>
                    <a:lnTo>
                      <a:pt x="521" y="44"/>
                    </a:lnTo>
                    <a:lnTo>
                      <a:pt x="534" y="46"/>
                    </a:lnTo>
                    <a:lnTo>
                      <a:pt x="546" y="51"/>
                    </a:lnTo>
                    <a:lnTo>
                      <a:pt x="558" y="56"/>
                    </a:lnTo>
                    <a:lnTo>
                      <a:pt x="570" y="60"/>
                    </a:lnTo>
                    <a:lnTo>
                      <a:pt x="583" y="61"/>
                    </a:lnTo>
                    <a:lnTo>
                      <a:pt x="595" y="60"/>
                    </a:lnTo>
                    <a:lnTo>
                      <a:pt x="601" y="60"/>
                    </a:lnTo>
                    <a:lnTo>
                      <a:pt x="605" y="63"/>
                    </a:lnTo>
                    <a:lnTo>
                      <a:pt x="610" y="66"/>
                    </a:lnTo>
                    <a:lnTo>
                      <a:pt x="615" y="74"/>
                    </a:lnTo>
                    <a:lnTo>
                      <a:pt x="614" y="74"/>
                    </a:lnTo>
                    <a:lnTo>
                      <a:pt x="611" y="75"/>
                    </a:lnTo>
                    <a:lnTo>
                      <a:pt x="604" y="75"/>
                    </a:lnTo>
                    <a:lnTo>
                      <a:pt x="601" y="78"/>
                    </a:lnTo>
                    <a:lnTo>
                      <a:pt x="601" y="79"/>
                    </a:lnTo>
                    <a:lnTo>
                      <a:pt x="602" y="80"/>
                    </a:lnTo>
                    <a:lnTo>
                      <a:pt x="602" y="81"/>
                    </a:lnTo>
                    <a:lnTo>
                      <a:pt x="607" y="84"/>
                    </a:lnTo>
                    <a:lnTo>
                      <a:pt x="616" y="84"/>
                    </a:lnTo>
                    <a:lnTo>
                      <a:pt x="625" y="83"/>
                    </a:lnTo>
                    <a:lnTo>
                      <a:pt x="631" y="81"/>
                    </a:lnTo>
                    <a:lnTo>
                      <a:pt x="639" y="80"/>
                    </a:lnTo>
                    <a:lnTo>
                      <a:pt x="665" y="80"/>
                    </a:lnTo>
                    <a:lnTo>
                      <a:pt x="671" y="84"/>
                    </a:lnTo>
                    <a:lnTo>
                      <a:pt x="674" y="85"/>
                    </a:lnTo>
                    <a:lnTo>
                      <a:pt x="676" y="88"/>
                    </a:lnTo>
                    <a:lnTo>
                      <a:pt x="678" y="90"/>
                    </a:lnTo>
                    <a:lnTo>
                      <a:pt x="680" y="93"/>
                    </a:lnTo>
                    <a:lnTo>
                      <a:pt x="683" y="94"/>
                    </a:lnTo>
                    <a:lnTo>
                      <a:pt x="685" y="96"/>
                    </a:lnTo>
                    <a:lnTo>
                      <a:pt x="689" y="96"/>
                    </a:lnTo>
                    <a:lnTo>
                      <a:pt x="688" y="95"/>
                    </a:lnTo>
                    <a:lnTo>
                      <a:pt x="688" y="93"/>
                    </a:lnTo>
                    <a:lnTo>
                      <a:pt x="686" y="90"/>
                    </a:lnTo>
                    <a:lnTo>
                      <a:pt x="686" y="89"/>
                    </a:lnTo>
                    <a:lnTo>
                      <a:pt x="685" y="86"/>
                    </a:lnTo>
                    <a:lnTo>
                      <a:pt x="685" y="81"/>
                    </a:lnTo>
                    <a:lnTo>
                      <a:pt x="689" y="78"/>
                    </a:lnTo>
                    <a:lnTo>
                      <a:pt x="691" y="78"/>
                    </a:lnTo>
                    <a:lnTo>
                      <a:pt x="694" y="76"/>
                    </a:lnTo>
                    <a:lnTo>
                      <a:pt x="699" y="76"/>
                    </a:lnTo>
                    <a:lnTo>
                      <a:pt x="701" y="75"/>
                    </a:lnTo>
                    <a:lnTo>
                      <a:pt x="703" y="74"/>
                    </a:lnTo>
                    <a:lnTo>
                      <a:pt x="704" y="71"/>
                    </a:lnTo>
                    <a:lnTo>
                      <a:pt x="704" y="69"/>
                    </a:lnTo>
                    <a:lnTo>
                      <a:pt x="698" y="71"/>
                    </a:lnTo>
                    <a:lnTo>
                      <a:pt x="690" y="74"/>
                    </a:lnTo>
                    <a:lnTo>
                      <a:pt x="683" y="75"/>
                    </a:lnTo>
                    <a:lnTo>
                      <a:pt x="680" y="75"/>
                    </a:lnTo>
                    <a:lnTo>
                      <a:pt x="678" y="73"/>
                    </a:lnTo>
                    <a:lnTo>
                      <a:pt x="678" y="70"/>
                    </a:lnTo>
                    <a:lnTo>
                      <a:pt x="680" y="66"/>
                    </a:lnTo>
                    <a:lnTo>
                      <a:pt x="686" y="63"/>
                    </a:lnTo>
                    <a:lnTo>
                      <a:pt x="695" y="61"/>
                    </a:lnTo>
                    <a:lnTo>
                      <a:pt x="703" y="60"/>
                    </a:lnTo>
                    <a:lnTo>
                      <a:pt x="709" y="59"/>
                    </a:lnTo>
                    <a:lnTo>
                      <a:pt x="714" y="68"/>
                    </a:lnTo>
                    <a:lnTo>
                      <a:pt x="724" y="75"/>
                    </a:lnTo>
                    <a:lnTo>
                      <a:pt x="735" y="80"/>
                    </a:lnTo>
                    <a:lnTo>
                      <a:pt x="748" y="83"/>
                    </a:lnTo>
                    <a:lnTo>
                      <a:pt x="762" y="84"/>
                    </a:lnTo>
                    <a:lnTo>
                      <a:pt x="797" y="84"/>
                    </a:lnTo>
                    <a:lnTo>
                      <a:pt x="797" y="79"/>
                    </a:lnTo>
                    <a:lnTo>
                      <a:pt x="798" y="75"/>
                    </a:lnTo>
                    <a:lnTo>
                      <a:pt x="803" y="70"/>
                    </a:lnTo>
                    <a:lnTo>
                      <a:pt x="811" y="70"/>
                    </a:lnTo>
                    <a:lnTo>
                      <a:pt x="814" y="71"/>
                    </a:lnTo>
                    <a:lnTo>
                      <a:pt x="817" y="73"/>
                    </a:lnTo>
                    <a:lnTo>
                      <a:pt x="821" y="74"/>
                    </a:lnTo>
                    <a:lnTo>
                      <a:pt x="823" y="74"/>
                    </a:lnTo>
                    <a:lnTo>
                      <a:pt x="826" y="76"/>
                    </a:lnTo>
                    <a:lnTo>
                      <a:pt x="826" y="81"/>
                    </a:lnTo>
                    <a:lnTo>
                      <a:pt x="824" y="83"/>
                    </a:lnTo>
                    <a:lnTo>
                      <a:pt x="824" y="89"/>
                    </a:lnTo>
                    <a:lnTo>
                      <a:pt x="826" y="89"/>
                    </a:lnTo>
                    <a:lnTo>
                      <a:pt x="828" y="90"/>
                    </a:lnTo>
                    <a:lnTo>
                      <a:pt x="831" y="89"/>
                    </a:lnTo>
                    <a:lnTo>
                      <a:pt x="833" y="81"/>
                    </a:lnTo>
                    <a:lnTo>
                      <a:pt x="843" y="74"/>
                    </a:lnTo>
                    <a:lnTo>
                      <a:pt x="849" y="71"/>
                    </a:lnTo>
                    <a:lnTo>
                      <a:pt x="852" y="68"/>
                    </a:lnTo>
                    <a:lnTo>
                      <a:pt x="852" y="61"/>
                    </a:lnTo>
                    <a:lnTo>
                      <a:pt x="844" y="65"/>
                    </a:lnTo>
                    <a:lnTo>
                      <a:pt x="844" y="64"/>
                    </a:lnTo>
                    <a:lnTo>
                      <a:pt x="846" y="63"/>
                    </a:lnTo>
                    <a:lnTo>
                      <a:pt x="846" y="56"/>
                    </a:lnTo>
                    <a:lnTo>
                      <a:pt x="847" y="54"/>
                    </a:lnTo>
                    <a:lnTo>
                      <a:pt x="847" y="52"/>
                    </a:lnTo>
                    <a:lnTo>
                      <a:pt x="844" y="47"/>
                    </a:lnTo>
                    <a:lnTo>
                      <a:pt x="839" y="45"/>
                    </a:lnTo>
                    <a:lnTo>
                      <a:pt x="833" y="42"/>
                    </a:lnTo>
                    <a:lnTo>
                      <a:pt x="827" y="41"/>
                    </a:lnTo>
                    <a:lnTo>
                      <a:pt x="822" y="39"/>
                    </a:lnTo>
                    <a:lnTo>
                      <a:pt x="819" y="34"/>
                    </a:lnTo>
                    <a:lnTo>
                      <a:pt x="819" y="31"/>
                    </a:lnTo>
                    <a:lnTo>
                      <a:pt x="821" y="30"/>
                    </a:lnTo>
                    <a:lnTo>
                      <a:pt x="823" y="29"/>
                    </a:lnTo>
                    <a:lnTo>
                      <a:pt x="824" y="26"/>
                    </a:lnTo>
                    <a:lnTo>
                      <a:pt x="824" y="21"/>
                    </a:lnTo>
                    <a:lnTo>
                      <a:pt x="823" y="20"/>
                    </a:lnTo>
                    <a:lnTo>
                      <a:pt x="822" y="17"/>
                    </a:lnTo>
                    <a:lnTo>
                      <a:pt x="822" y="12"/>
                    </a:lnTo>
                    <a:lnTo>
                      <a:pt x="823" y="11"/>
                    </a:lnTo>
                    <a:lnTo>
                      <a:pt x="826" y="10"/>
                    </a:lnTo>
                    <a:lnTo>
                      <a:pt x="828" y="10"/>
                    </a:lnTo>
                    <a:lnTo>
                      <a:pt x="831" y="8"/>
                    </a:lnTo>
                    <a:lnTo>
                      <a:pt x="833" y="8"/>
                    </a:lnTo>
                    <a:lnTo>
                      <a:pt x="833" y="5"/>
                    </a:lnTo>
                    <a:lnTo>
                      <a:pt x="832" y="2"/>
                    </a:lnTo>
                    <a:lnTo>
                      <a:pt x="832" y="1"/>
                    </a:lnTo>
                    <a:lnTo>
                      <a:pt x="8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244"/>
              <p:cNvSpPr>
                <a:spLocks/>
              </p:cNvSpPr>
              <p:nvPr/>
            </p:nvSpPr>
            <p:spPr bwMode="auto">
              <a:xfrm>
                <a:off x="2559300" y="2917848"/>
                <a:ext cx="41451" cy="51814"/>
              </a:xfrm>
              <a:custGeom>
                <a:avLst/>
                <a:gdLst/>
                <a:ahLst/>
                <a:cxnLst>
                  <a:cxn ang="0">
                    <a:pos x="3" y="0"/>
                  </a:cxn>
                  <a:cxn ang="0">
                    <a:pos x="10" y="0"/>
                  </a:cxn>
                  <a:cxn ang="0">
                    <a:pos x="12" y="6"/>
                  </a:cxn>
                  <a:cxn ang="0">
                    <a:pos x="19" y="16"/>
                  </a:cxn>
                  <a:cxn ang="0">
                    <a:pos x="20" y="21"/>
                  </a:cxn>
                  <a:cxn ang="0">
                    <a:pos x="20" y="24"/>
                  </a:cxn>
                  <a:cxn ang="0">
                    <a:pos x="19" y="25"/>
                  </a:cxn>
                  <a:cxn ang="0">
                    <a:pos x="17" y="25"/>
                  </a:cxn>
                  <a:cxn ang="0">
                    <a:pos x="15" y="24"/>
                  </a:cxn>
                  <a:cxn ang="0">
                    <a:pos x="13" y="22"/>
                  </a:cxn>
                  <a:cxn ang="0">
                    <a:pos x="12" y="20"/>
                  </a:cxn>
                  <a:cxn ang="0">
                    <a:pos x="9" y="17"/>
                  </a:cxn>
                  <a:cxn ang="0">
                    <a:pos x="9" y="7"/>
                  </a:cxn>
                  <a:cxn ang="0">
                    <a:pos x="6" y="6"/>
                  </a:cxn>
                  <a:cxn ang="0">
                    <a:pos x="1" y="6"/>
                  </a:cxn>
                  <a:cxn ang="0">
                    <a:pos x="0" y="7"/>
                  </a:cxn>
                  <a:cxn ang="0">
                    <a:pos x="0" y="3"/>
                  </a:cxn>
                  <a:cxn ang="0">
                    <a:pos x="1" y="1"/>
                  </a:cxn>
                  <a:cxn ang="0">
                    <a:pos x="3" y="0"/>
                  </a:cxn>
                </a:cxnLst>
                <a:rect l="0" t="0" r="r" b="b"/>
                <a:pathLst>
                  <a:path w="20" h="25">
                    <a:moveTo>
                      <a:pt x="3" y="0"/>
                    </a:moveTo>
                    <a:lnTo>
                      <a:pt x="10" y="0"/>
                    </a:lnTo>
                    <a:lnTo>
                      <a:pt x="12" y="6"/>
                    </a:lnTo>
                    <a:lnTo>
                      <a:pt x="19" y="16"/>
                    </a:lnTo>
                    <a:lnTo>
                      <a:pt x="20" y="21"/>
                    </a:lnTo>
                    <a:lnTo>
                      <a:pt x="20" y="24"/>
                    </a:lnTo>
                    <a:lnTo>
                      <a:pt x="19" y="25"/>
                    </a:lnTo>
                    <a:lnTo>
                      <a:pt x="17" y="25"/>
                    </a:lnTo>
                    <a:lnTo>
                      <a:pt x="15" y="24"/>
                    </a:lnTo>
                    <a:lnTo>
                      <a:pt x="13" y="22"/>
                    </a:lnTo>
                    <a:lnTo>
                      <a:pt x="12" y="20"/>
                    </a:lnTo>
                    <a:lnTo>
                      <a:pt x="9" y="17"/>
                    </a:lnTo>
                    <a:lnTo>
                      <a:pt x="9" y="7"/>
                    </a:lnTo>
                    <a:lnTo>
                      <a:pt x="6" y="6"/>
                    </a:lnTo>
                    <a:lnTo>
                      <a:pt x="1" y="6"/>
                    </a:lnTo>
                    <a:lnTo>
                      <a:pt x="0" y="7"/>
                    </a:lnTo>
                    <a:lnTo>
                      <a:pt x="0" y="3"/>
                    </a:lnTo>
                    <a:lnTo>
                      <a:pt x="1"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245"/>
              <p:cNvSpPr>
                <a:spLocks/>
              </p:cNvSpPr>
              <p:nvPr/>
            </p:nvSpPr>
            <p:spPr bwMode="auto">
              <a:xfrm>
                <a:off x="2495052" y="2849454"/>
                <a:ext cx="39379" cy="68394"/>
              </a:xfrm>
              <a:custGeom>
                <a:avLst/>
                <a:gdLst/>
                <a:ahLst/>
                <a:cxnLst>
                  <a:cxn ang="0">
                    <a:pos x="4" y="0"/>
                  </a:cxn>
                  <a:cxn ang="0">
                    <a:pos x="7" y="0"/>
                  </a:cxn>
                  <a:cxn ang="0">
                    <a:pos x="9" y="1"/>
                  </a:cxn>
                  <a:cxn ang="0">
                    <a:pos x="12" y="1"/>
                  </a:cxn>
                  <a:cxn ang="0">
                    <a:pos x="15" y="0"/>
                  </a:cxn>
                  <a:cxn ang="0">
                    <a:pos x="15" y="8"/>
                  </a:cxn>
                  <a:cxn ang="0">
                    <a:pos x="14" y="10"/>
                  </a:cxn>
                  <a:cxn ang="0">
                    <a:pos x="14" y="14"/>
                  </a:cxn>
                  <a:cxn ang="0">
                    <a:pos x="15" y="18"/>
                  </a:cxn>
                  <a:cxn ang="0">
                    <a:pos x="19" y="18"/>
                  </a:cxn>
                  <a:cxn ang="0">
                    <a:pos x="19" y="30"/>
                  </a:cxn>
                  <a:cxn ang="0">
                    <a:pos x="17" y="33"/>
                  </a:cxn>
                  <a:cxn ang="0">
                    <a:pos x="12" y="25"/>
                  </a:cxn>
                  <a:cxn ang="0">
                    <a:pos x="11" y="21"/>
                  </a:cxn>
                  <a:cxn ang="0">
                    <a:pos x="11" y="16"/>
                  </a:cxn>
                  <a:cxn ang="0">
                    <a:pos x="6" y="15"/>
                  </a:cxn>
                  <a:cxn ang="0">
                    <a:pos x="4" y="11"/>
                  </a:cxn>
                  <a:cxn ang="0">
                    <a:pos x="1" y="9"/>
                  </a:cxn>
                  <a:cxn ang="0">
                    <a:pos x="0" y="4"/>
                  </a:cxn>
                  <a:cxn ang="0">
                    <a:pos x="0" y="3"/>
                  </a:cxn>
                  <a:cxn ang="0">
                    <a:pos x="2" y="1"/>
                  </a:cxn>
                  <a:cxn ang="0">
                    <a:pos x="4" y="0"/>
                  </a:cxn>
                </a:cxnLst>
                <a:rect l="0" t="0" r="r" b="b"/>
                <a:pathLst>
                  <a:path w="19" h="33">
                    <a:moveTo>
                      <a:pt x="4" y="0"/>
                    </a:moveTo>
                    <a:lnTo>
                      <a:pt x="7" y="0"/>
                    </a:lnTo>
                    <a:lnTo>
                      <a:pt x="9" y="1"/>
                    </a:lnTo>
                    <a:lnTo>
                      <a:pt x="12" y="1"/>
                    </a:lnTo>
                    <a:lnTo>
                      <a:pt x="15" y="0"/>
                    </a:lnTo>
                    <a:lnTo>
                      <a:pt x="15" y="8"/>
                    </a:lnTo>
                    <a:lnTo>
                      <a:pt x="14" y="10"/>
                    </a:lnTo>
                    <a:lnTo>
                      <a:pt x="14" y="14"/>
                    </a:lnTo>
                    <a:lnTo>
                      <a:pt x="15" y="18"/>
                    </a:lnTo>
                    <a:lnTo>
                      <a:pt x="19" y="18"/>
                    </a:lnTo>
                    <a:lnTo>
                      <a:pt x="19" y="30"/>
                    </a:lnTo>
                    <a:lnTo>
                      <a:pt x="17" y="33"/>
                    </a:lnTo>
                    <a:lnTo>
                      <a:pt x="12" y="25"/>
                    </a:lnTo>
                    <a:lnTo>
                      <a:pt x="11" y="21"/>
                    </a:lnTo>
                    <a:lnTo>
                      <a:pt x="11" y="16"/>
                    </a:lnTo>
                    <a:lnTo>
                      <a:pt x="6" y="15"/>
                    </a:lnTo>
                    <a:lnTo>
                      <a:pt x="4" y="11"/>
                    </a:lnTo>
                    <a:lnTo>
                      <a:pt x="1" y="9"/>
                    </a:lnTo>
                    <a:lnTo>
                      <a:pt x="0" y="4"/>
                    </a:lnTo>
                    <a:lnTo>
                      <a:pt x="0" y="3"/>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246"/>
              <p:cNvSpPr>
                <a:spLocks/>
              </p:cNvSpPr>
              <p:nvPr/>
            </p:nvSpPr>
            <p:spPr bwMode="auto">
              <a:xfrm>
                <a:off x="2903341" y="2215259"/>
                <a:ext cx="443522" cy="232124"/>
              </a:xfrm>
              <a:custGeom>
                <a:avLst/>
                <a:gdLst/>
                <a:ahLst/>
                <a:cxnLst>
                  <a:cxn ang="0">
                    <a:pos x="163" y="2"/>
                  </a:cxn>
                  <a:cxn ang="0">
                    <a:pos x="170" y="9"/>
                  </a:cxn>
                  <a:cxn ang="0">
                    <a:pos x="164" y="19"/>
                  </a:cxn>
                  <a:cxn ang="0">
                    <a:pos x="164" y="36"/>
                  </a:cxn>
                  <a:cxn ang="0">
                    <a:pos x="175" y="64"/>
                  </a:cxn>
                  <a:cxn ang="0">
                    <a:pos x="207" y="82"/>
                  </a:cxn>
                  <a:cxn ang="0">
                    <a:pos x="208" y="88"/>
                  </a:cxn>
                  <a:cxn ang="0">
                    <a:pos x="192" y="91"/>
                  </a:cxn>
                  <a:cxn ang="0">
                    <a:pos x="196" y="96"/>
                  </a:cxn>
                  <a:cxn ang="0">
                    <a:pos x="203" y="102"/>
                  </a:cxn>
                  <a:cxn ang="0">
                    <a:pos x="179" y="109"/>
                  </a:cxn>
                  <a:cxn ang="0">
                    <a:pos x="154" y="98"/>
                  </a:cxn>
                  <a:cxn ang="0">
                    <a:pos x="142" y="98"/>
                  </a:cxn>
                  <a:cxn ang="0">
                    <a:pos x="135" y="105"/>
                  </a:cxn>
                  <a:cxn ang="0">
                    <a:pos x="106" y="112"/>
                  </a:cxn>
                  <a:cxn ang="0">
                    <a:pos x="65" y="106"/>
                  </a:cxn>
                  <a:cxn ang="0">
                    <a:pos x="55" y="100"/>
                  </a:cxn>
                  <a:cxn ang="0">
                    <a:pos x="30" y="96"/>
                  </a:cxn>
                  <a:cxn ang="0">
                    <a:pos x="31" y="80"/>
                  </a:cxn>
                  <a:cxn ang="0">
                    <a:pos x="74" y="76"/>
                  </a:cxn>
                  <a:cxn ang="0">
                    <a:pos x="19" y="72"/>
                  </a:cxn>
                  <a:cxn ang="0">
                    <a:pos x="11" y="62"/>
                  </a:cxn>
                  <a:cxn ang="0">
                    <a:pos x="17" y="58"/>
                  </a:cxn>
                  <a:cxn ang="0">
                    <a:pos x="27" y="56"/>
                  </a:cxn>
                  <a:cxn ang="0">
                    <a:pos x="5" y="52"/>
                  </a:cxn>
                  <a:cxn ang="0">
                    <a:pos x="0" y="47"/>
                  </a:cxn>
                  <a:cxn ang="0">
                    <a:pos x="20" y="22"/>
                  </a:cxn>
                  <a:cxn ang="0">
                    <a:pos x="53" y="13"/>
                  </a:cxn>
                  <a:cxn ang="0">
                    <a:pos x="56" y="18"/>
                  </a:cxn>
                  <a:cxn ang="0">
                    <a:pos x="59" y="25"/>
                  </a:cxn>
                  <a:cxn ang="0">
                    <a:pos x="63" y="23"/>
                  </a:cxn>
                  <a:cxn ang="0">
                    <a:pos x="76" y="19"/>
                  </a:cxn>
                  <a:cxn ang="0">
                    <a:pos x="86" y="25"/>
                  </a:cxn>
                  <a:cxn ang="0">
                    <a:pos x="95" y="31"/>
                  </a:cxn>
                  <a:cxn ang="0">
                    <a:pos x="100" y="22"/>
                  </a:cxn>
                  <a:cxn ang="0">
                    <a:pos x="118" y="25"/>
                  </a:cxn>
                  <a:cxn ang="0">
                    <a:pos x="124" y="44"/>
                  </a:cxn>
                  <a:cxn ang="0">
                    <a:pos x="132" y="48"/>
                  </a:cxn>
                  <a:cxn ang="0">
                    <a:pos x="134" y="44"/>
                  </a:cxn>
                  <a:cxn ang="0">
                    <a:pos x="127" y="22"/>
                  </a:cxn>
                  <a:cxn ang="0">
                    <a:pos x="128" y="13"/>
                  </a:cxn>
                  <a:cxn ang="0">
                    <a:pos x="139" y="13"/>
                  </a:cxn>
                  <a:cxn ang="0">
                    <a:pos x="144" y="7"/>
                  </a:cxn>
                  <a:cxn ang="0">
                    <a:pos x="150" y="0"/>
                  </a:cxn>
                </a:cxnLst>
                <a:rect l="0" t="0" r="r" b="b"/>
                <a:pathLst>
                  <a:path w="214" h="112">
                    <a:moveTo>
                      <a:pt x="150" y="0"/>
                    </a:moveTo>
                    <a:lnTo>
                      <a:pt x="159" y="0"/>
                    </a:lnTo>
                    <a:lnTo>
                      <a:pt x="163" y="2"/>
                    </a:lnTo>
                    <a:lnTo>
                      <a:pt x="168" y="4"/>
                    </a:lnTo>
                    <a:lnTo>
                      <a:pt x="170" y="7"/>
                    </a:lnTo>
                    <a:lnTo>
                      <a:pt x="170" y="9"/>
                    </a:lnTo>
                    <a:lnTo>
                      <a:pt x="168" y="14"/>
                    </a:lnTo>
                    <a:lnTo>
                      <a:pt x="165" y="17"/>
                    </a:lnTo>
                    <a:lnTo>
                      <a:pt x="164" y="19"/>
                    </a:lnTo>
                    <a:lnTo>
                      <a:pt x="163" y="20"/>
                    </a:lnTo>
                    <a:lnTo>
                      <a:pt x="162" y="23"/>
                    </a:lnTo>
                    <a:lnTo>
                      <a:pt x="164" y="36"/>
                    </a:lnTo>
                    <a:lnTo>
                      <a:pt x="169" y="47"/>
                    </a:lnTo>
                    <a:lnTo>
                      <a:pt x="172" y="57"/>
                    </a:lnTo>
                    <a:lnTo>
                      <a:pt x="175" y="64"/>
                    </a:lnTo>
                    <a:lnTo>
                      <a:pt x="184" y="71"/>
                    </a:lnTo>
                    <a:lnTo>
                      <a:pt x="196" y="77"/>
                    </a:lnTo>
                    <a:lnTo>
                      <a:pt x="207" y="82"/>
                    </a:lnTo>
                    <a:lnTo>
                      <a:pt x="214" y="86"/>
                    </a:lnTo>
                    <a:lnTo>
                      <a:pt x="211" y="87"/>
                    </a:lnTo>
                    <a:lnTo>
                      <a:pt x="208" y="88"/>
                    </a:lnTo>
                    <a:lnTo>
                      <a:pt x="196" y="88"/>
                    </a:lnTo>
                    <a:lnTo>
                      <a:pt x="193" y="90"/>
                    </a:lnTo>
                    <a:lnTo>
                      <a:pt x="192" y="91"/>
                    </a:lnTo>
                    <a:lnTo>
                      <a:pt x="192" y="93"/>
                    </a:lnTo>
                    <a:lnTo>
                      <a:pt x="193" y="95"/>
                    </a:lnTo>
                    <a:lnTo>
                      <a:pt x="196" y="96"/>
                    </a:lnTo>
                    <a:lnTo>
                      <a:pt x="198" y="96"/>
                    </a:lnTo>
                    <a:lnTo>
                      <a:pt x="201" y="101"/>
                    </a:lnTo>
                    <a:lnTo>
                      <a:pt x="203" y="102"/>
                    </a:lnTo>
                    <a:lnTo>
                      <a:pt x="199" y="106"/>
                    </a:lnTo>
                    <a:lnTo>
                      <a:pt x="193" y="109"/>
                    </a:lnTo>
                    <a:lnTo>
                      <a:pt x="179" y="109"/>
                    </a:lnTo>
                    <a:lnTo>
                      <a:pt x="169" y="107"/>
                    </a:lnTo>
                    <a:lnTo>
                      <a:pt x="160" y="102"/>
                    </a:lnTo>
                    <a:lnTo>
                      <a:pt x="154" y="98"/>
                    </a:lnTo>
                    <a:lnTo>
                      <a:pt x="147" y="97"/>
                    </a:lnTo>
                    <a:lnTo>
                      <a:pt x="144" y="97"/>
                    </a:lnTo>
                    <a:lnTo>
                      <a:pt x="142" y="98"/>
                    </a:lnTo>
                    <a:lnTo>
                      <a:pt x="139" y="101"/>
                    </a:lnTo>
                    <a:lnTo>
                      <a:pt x="138" y="103"/>
                    </a:lnTo>
                    <a:lnTo>
                      <a:pt x="135" y="105"/>
                    </a:lnTo>
                    <a:lnTo>
                      <a:pt x="125" y="107"/>
                    </a:lnTo>
                    <a:lnTo>
                      <a:pt x="115" y="109"/>
                    </a:lnTo>
                    <a:lnTo>
                      <a:pt x="106" y="112"/>
                    </a:lnTo>
                    <a:lnTo>
                      <a:pt x="68" y="112"/>
                    </a:lnTo>
                    <a:lnTo>
                      <a:pt x="65" y="110"/>
                    </a:lnTo>
                    <a:lnTo>
                      <a:pt x="65" y="106"/>
                    </a:lnTo>
                    <a:lnTo>
                      <a:pt x="64" y="103"/>
                    </a:lnTo>
                    <a:lnTo>
                      <a:pt x="63" y="102"/>
                    </a:lnTo>
                    <a:lnTo>
                      <a:pt x="55" y="100"/>
                    </a:lnTo>
                    <a:lnTo>
                      <a:pt x="40" y="100"/>
                    </a:lnTo>
                    <a:lnTo>
                      <a:pt x="35" y="98"/>
                    </a:lnTo>
                    <a:lnTo>
                      <a:pt x="30" y="96"/>
                    </a:lnTo>
                    <a:lnTo>
                      <a:pt x="26" y="93"/>
                    </a:lnTo>
                    <a:lnTo>
                      <a:pt x="21" y="86"/>
                    </a:lnTo>
                    <a:lnTo>
                      <a:pt x="31" y="80"/>
                    </a:lnTo>
                    <a:lnTo>
                      <a:pt x="44" y="77"/>
                    </a:lnTo>
                    <a:lnTo>
                      <a:pt x="60" y="76"/>
                    </a:lnTo>
                    <a:lnTo>
                      <a:pt x="74" y="76"/>
                    </a:lnTo>
                    <a:lnTo>
                      <a:pt x="71" y="75"/>
                    </a:lnTo>
                    <a:lnTo>
                      <a:pt x="64" y="72"/>
                    </a:lnTo>
                    <a:lnTo>
                      <a:pt x="19" y="72"/>
                    </a:lnTo>
                    <a:lnTo>
                      <a:pt x="14" y="70"/>
                    </a:lnTo>
                    <a:lnTo>
                      <a:pt x="11" y="64"/>
                    </a:lnTo>
                    <a:lnTo>
                      <a:pt x="11" y="62"/>
                    </a:lnTo>
                    <a:lnTo>
                      <a:pt x="12" y="59"/>
                    </a:lnTo>
                    <a:lnTo>
                      <a:pt x="15" y="58"/>
                    </a:lnTo>
                    <a:lnTo>
                      <a:pt x="17" y="58"/>
                    </a:lnTo>
                    <a:lnTo>
                      <a:pt x="20" y="57"/>
                    </a:lnTo>
                    <a:lnTo>
                      <a:pt x="25" y="57"/>
                    </a:lnTo>
                    <a:lnTo>
                      <a:pt x="27" y="56"/>
                    </a:lnTo>
                    <a:lnTo>
                      <a:pt x="10" y="56"/>
                    </a:lnTo>
                    <a:lnTo>
                      <a:pt x="7" y="54"/>
                    </a:lnTo>
                    <a:lnTo>
                      <a:pt x="5" y="52"/>
                    </a:lnTo>
                    <a:lnTo>
                      <a:pt x="2" y="51"/>
                    </a:lnTo>
                    <a:lnTo>
                      <a:pt x="1" y="48"/>
                    </a:lnTo>
                    <a:lnTo>
                      <a:pt x="0" y="47"/>
                    </a:lnTo>
                    <a:lnTo>
                      <a:pt x="2" y="37"/>
                    </a:lnTo>
                    <a:lnTo>
                      <a:pt x="10" y="29"/>
                    </a:lnTo>
                    <a:lnTo>
                      <a:pt x="20" y="22"/>
                    </a:lnTo>
                    <a:lnTo>
                      <a:pt x="32" y="17"/>
                    </a:lnTo>
                    <a:lnTo>
                      <a:pt x="44" y="14"/>
                    </a:lnTo>
                    <a:lnTo>
                      <a:pt x="53" y="13"/>
                    </a:lnTo>
                    <a:lnTo>
                      <a:pt x="54" y="14"/>
                    </a:lnTo>
                    <a:lnTo>
                      <a:pt x="56" y="15"/>
                    </a:lnTo>
                    <a:lnTo>
                      <a:pt x="56" y="18"/>
                    </a:lnTo>
                    <a:lnTo>
                      <a:pt x="58" y="20"/>
                    </a:lnTo>
                    <a:lnTo>
                      <a:pt x="58" y="23"/>
                    </a:lnTo>
                    <a:lnTo>
                      <a:pt x="59" y="25"/>
                    </a:lnTo>
                    <a:lnTo>
                      <a:pt x="59" y="27"/>
                    </a:lnTo>
                    <a:lnTo>
                      <a:pt x="61" y="25"/>
                    </a:lnTo>
                    <a:lnTo>
                      <a:pt x="63" y="23"/>
                    </a:lnTo>
                    <a:lnTo>
                      <a:pt x="65" y="22"/>
                    </a:lnTo>
                    <a:lnTo>
                      <a:pt x="68" y="19"/>
                    </a:lnTo>
                    <a:lnTo>
                      <a:pt x="76" y="19"/>
                    </a:lnTo>
                    <a:lnTo>
                      <a:pt x="80" y="20"/>
                    </a:lnTo>
                    <a:lnTo>
                      <a:pt x="84" y="23"/>
                    </a:lnTo>
                    <a:lnTo>
                      <a:pt x="86" y="25"/>
                    </a:lnTo>
                    <a:lnTo>
                      <a:pt x="88" y="28"/>
                    </a:lnTo>
                    <a:lnTo>
                      <a:pt x="90" y="32"/>
                    </a:lnTo>
                    <a:lnTo>
                      <a:pt x="95" y="31"/>
                    </a:lnTo>
                    <a:lnTo>
                      <a:pt x="101" y="29"/>
                    </a:lnTo>
                    <a:lnTo>
                      <a:pt x="101" y="24"/>
                    </a:lnTo>
                    <a:lnTo>
                      <a:pt x="100" y="22"/>
                    </a:lnTo>
                    <a:lnTo>
                      <a:pt x="109" y="22"/>
                    </a:lnTo>
                    <a:lnTo>
                      <a:pt x="114" y="23"/>
                    </a:lnTo>
                    <a:lnTo>
                      <a:pt x="118" y="25"/>
                    </a:lnTo>
                    <a:lnTo>
                      <a:pt x="123" y="33"/>
                    </a:lnTo>
                    <a:lnTo>
                      <a:pt x="124" y="36"/>
                    </a:lnTo>
                    <a:lnTo>
                      <a:pt x="124" y="44"/>
                    </a:lnTo>
                    <a:lnTo>
                      <a:pt x="125" y="47"/>
                    </a:lnTo>
                    <a:lnTo>
                      <a:pt x="127" y="48"/>
                    </a:lnTo>
                    <a:lnTo>
                      <a:pt x="132" y="48"/>
                    </a:lnTo>
                    <a:lnTo>
                      <a:pt x="133" y="47"/>
                    </a:lnTo>
                    <a:lnTo>
                      <a:pt x="133" y="46"/>
                    </a:lnTo>
                    <a:lnTo>
                      <a:pt x="134" y="44"/>
                    </a:lnTo>
                    <a:lnTo>
                      <a:pt x="132" y="38"/>
                    </a:lnTo>
                    <a:lnTo>
                      <a:pt x="129" y="31"/>
                    </a:lnTo>
                    <a:lnTo>
                      <a:pt x="127" y="22"/>
                    </a:lnTo>
                    <a:lnTo>
                      <a:pt x="125" y="17"/>
                    </a:lnTo>
                    <a:lnTo>
                      <a:pt x="127" y="14"/>
                    </a:lnTo>
                    <a:lnTo>
                      <a:pt x="128" y="13"/>
                    </a:lnTo>
                    <a:lnTo>
                      <a:pt x="130" y="12"/>
                    </a:lnTo>
                    <a:lnTo>
                      <a:pt x="138" y="12"/>
                    </a:lnTo>
                    <a:lnTo>
                      <a:pt x="139" y="13"/>
                    </a:lnTo>
                    <a:lnTo>
                      <a:pt x="142" y="13"/>
                    </a:lnTo>
                    <a:lnTo>
                      <a:pt x="144" y="12"/>
                    </a:lnTo>
                    <a:lnTo>
                      <a:pt x="144" y="7"/>
                    </a:lnTo>
                    <a:lnTo>
                      <a:pt x="145" y="4"/>
                    </a:lnTo>
                    <a:lnTo>
                      <a:pt x="148" y="2"/>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247"/>
              <p:cNvSpPr>
                <a:spLocks/>
              </p:cNvSpPr>
              <p:nvPr/>
            </p:nvSpPr>
            <p:spPr bwMode="auto">
              <a:xfrm>
                <a:off x="2741683" y="2180026"/>
                <a:ext cx="246632" cy="161658"/>
              </a:xfrm>
              <a:custGeom>
                <a:avLst/>
                <a:gdLst/>
                <a:ahLst/>
                <a:cxnLst>
                  <a:cxn ang="0">
                    <a:pos x="51" y="0"/>
                  </a:cxn>
                  <a:cxn ang="0">
                    <a:pos x="63" y="4"/>
                  </a:cxn>
                  <a:cxn ang="0">
                    <a:pos x="69" y="7"/>
                  </a:cxn>
                  <a:cxn ang="0">
                    <a:pos x="77" y="9"/>
                  </a:cxn>
                  <a:cxn ang="0">
                    <a:pos x="79" y="10"/>
                  </a:cxn>
                  <a:cxn ang="0">
                    <a:pos x="82" y="10"/>
                  </a:cxn>
                  <a:cxn ang="0">
                    <a:pos x="84" y="9"/>
                  </a:cxn>
                  <a:cxn ang="0">
                    <a:pos x="88" y="7"/>
                  </a:cxn>
                  <a:cxn ang="0">
                    <a:pos x="90" y="7"/>
                  </a:cxn>
                  <a:cxn ang="0">
                    <a:pos x="99" y="9"/>
                  </a:cxn>
                  <a:cxn ang="0">
                    <a:pos x="108" y="12"/>
                  </a:cxn>
                  <a:cxn ang="0">
                    <a:pos x="115" y="19"/>
                  </a:cxn>
                  <a:cxn ang="0">
                    <a:pos x="119" y="25"/>
                  </a:cxn>
                  <a:cxn ang="0">
                    <a:pos x="115" y="29"/>
                  </a:cxn>
                  <a:cxn ang="0">
                    <a:pos x="108" y="31"/>
                  </a:cxn>
                  <a:cxn ang="0">
                    <a:pos x="99" y="32"/>
                  </a:cxn>
                  <a:cxn ang="0">
                    <a:pos x="93" y="34"/>
                  </a:cxn>
                  <a:cxn ang="0">
                    <a:pos x="83" y="39"/>
                  </a:cxn>
                  <a:cxn ang="0">
                    <a:pos x="73" y="48"/>
                  </a:cxn>
                  <a:cxn ang="0">
                    <a:pos x="65" y="56"/>
                  </a:cxn>
                  <a:cxn ang="0">
                    <a:pos x="63" y="65"/>
                  </a:cxn>
                  <a:cxn ang="0">
                    <a:pos x="60" y="68"/>
                  </a:cxn>
                  <a:cxn ang="0">
                    <a:pos x="53" y="70"/>
                  </a:cxn>
                  <a:cxn ang="0">
                    <a:pos x="44" y="74"/>
                  </a:cxn>
                  <a:cxn ang="0">
                    <a:pos x="36" y="76"/>
                  </a:cxn>
                  <a:cxn ang="0">
                    <a:pos x="31" y="78"/>
                  </a:cxn>
                  <a:cxn ang="0">
                    <a:pos x="30" y="78"/>
                  </a:cxn>
                  <a:cxn ang="0">
                    <a:pos x="26" y="74"/>
                  </a:cxn>
                  <a:cxn ang="0">
                    <a:pos x="25" y="74"/>
                  </a:cxn>
                  <a:cxn ang="0">
                    <a:pos x="21" y="70"/>
                  </a:cxn>
                  <a:cxn ang="0">
                    <a:pos x="20" y="68"/>
                  </a:cxn>
                  <a:cxn ang="0">
                    <a:pos x="18" y="65"/>
                  </a:cxn>
                  <a:cxn ang="0">
                    <a:pos x="15" y="64"/>
                  </a:cxn>
                  <a:cxn ang="0">
                    <a:pos x="11" y="63"/>
                  </a:cxn>
                  <a:cxn ang="0">
                    <a:pos x="9" y="61"/>
                  </a:cxn>
                  <a:cxn ang="0">
                    <a:pos x="5" y="61"/>
                  </a:cxn>
                  <a:cxn ang="0">
                    <a:pos x="3" y="60"/>
                  </a:cxn>
                  <a:cxn ang="0">
                    <a:pos x="0" y="58"/>
                  </a:cxn>
                  <a:cxn ang="0">
                    <a:pos x="3" y="48"/>
                  </a:cxn>
                  <a:cxn ang="0">
                    <a:pos x="10" y="37"/>
                  </a:cxn>
                  <a:cxn ang="0">
                    <a:pos x="16" y="29"/>
                  </a:cxn>
                  <a:cxn ang="0">
                    <a:pos x="20" y="19"/>
                  </a:cxn>
                  <a:cxn ang="0">
                    <a:pos x="20" y="16"/>
                  </a:cxn>
                  <a:cxn ang="0">
                    <a:pos x="19" y="14"/>
                  </a:cxn>
                  <a:cxn ang="0">
                    <a:pos x="16" y="10"/>
                  </a:cxn>
                  <a:cxn ang="0">
                    <a:pos x="15" y="6"/>
                  </a:cxn>
                  <a:cxn ang="0">
                    <a:pos x="14" y="4"/>
                  </a:cxn>
                  <a:cxn ang="0">
                    <a:pos x="23" y="2"/>
                  </a:cxn>
                  <a:cxn ang="0">
                    <a:pos x="30" y="2"/>
                  </a:cxn>
                  <a:cxn ang="0">
                    <a:pos x="39" y="4"/>
                  </a:cxn>
                  <a:cxn ang="0">
                    <a:pos x="41" y="4"/>
                  </a:cxn>
                  <a:cxn ang="0">
                    <a:pos x="46" y="1"/>
                  </a:cxn>
                  <a:cxn ang="0">
                    <a:pos x="49" y="1"/>
                  </a:cxn>
                  <a:cxn ang="0">
                    <a:pos x="51" y="0"/>
                  </a:cxn>
                </a:cxnLst>
                <a:rect l="0" t="0" r="r" b="b"/>
                <a:pathLst>
                  <a:path w="119" h="78">
                    <a:moveTo>
                      <a:pt x="51" y="0"/>
                    </a:moveTo>
                    <a:lnTo>
                      <a:pt x="63" y="4"/>
                    </a:lnTo>
                    <a:lnTo>
                      <a:pt x="69" y="7"/>
                    </a:lnTo>
                    <a:lnTo>
                      <a:pt x="77" y="9"/>
                    </a:lnTo>
                    <a:lnTo>
                      <a:pt x="79" y="10"/>
                    </a:lnTo>
                    <a:lnTo>
                      <a:pt x="82" y="10"/>
                    </a:lnTo>
                    <a:lnTo>
                      <a:pt x="84" y="9"/>
                    </a:lnTo>
                    <a:lnTo>
                      <a:pt x="88" y="7"/>
                    </a:lnTo>
                    <a:lnTo>
                      <a:pt x="90" y="7"/>
                    </a:lnTo>
                    <a:lnTo>
                      <a:pt x="99" y="9"/>
                    </a:lnTo>
                    <a:lnTo>
                      <a:pt x="108" y="12"/>
                    </a:lnTo>
                    <a:lnTo>
                      <a:pt x="115" y="19"/>
                    </a:lnTo>
                    <a:lnTo>
                      <a:pt x="119" y="25"/>
                    </a:lnTo>
                    <a:lnTo>
                      <a:pt x="115" y="29"/>
                    </a:lnTo>
                    <a:lnTo>
                      <a:pt x="108" y="31"/>
                    </a:lnTo>
                    <a:lnTo>
                      <a:pt x="99" y="32"/>
                    </a:lnTo>
                    <a:lnTo>
                      <a:pt x="93" y="34"/>
                    </a:lnTo>
                    <a:lnTo>
                      <a:pt x="83" y="39"/>
                    </a:lnTo>
                    <a:lnTo>
                      <a:pt x="73" y="48"/>
                    </a:lnTo>
                    <a:lnTo>
                      <a:pt x="65" y="56"/>
                    </a:lnTo>
                    <a:lnTo>
                      <a:pt x="63" y="65"/>
                    </a:lnTo>
                    <a:lnTo>
                      <a:pt x="60" y="68"/>
                    </a:lnTo>
                    <a:lnTo>
                      <a:pt x="53" y="70"/>
                    </a:lnTo>
                    <a:lnTo>
                      <a:pt x="44" y="74"/>
                    </a:lnTo>
                    <a:lnTo>
                      <a:pt x="36" y="76"/>
                    </a:lnTo>
                    <a:lnTo>
                      <a:pt x="31" y="78"/>
                    </a:lnTo>
                    <a:lnTo>
                      <a:pt x="30" y="78"/>
                    </a:lnTo>
                    <a:lnTo>
                      <a:pt x="26" y="74"/>
                    </a:lnTo>
                    <a:lnTo>
                      <a:pt x="25" y="74"/>
                    </a:lnTo>
                    <a:lnTo>
                      <a:pt x="21" y="70"/>
                    </a:lnTo>
                    <a:lnTo>
                      <a:pt x="20" y="68"/>
                    </a:lnTo>
                    <a:lnTo>
                      <a:pt x="18" y="65"/>
                    </a:lnTo>
                    <a:lnTo>
                      <a:pt x="15" y="64"/>
                    </a:lnTo>
                    <a:lnTo>
                      <a:pt x="11" y="63"/>
                    </a:lnTo>
                    <a:lnTo>
                      <a:pt x="9" y="61"/>
                    </a:lnTo>
                    <a:lnTo>
                      <a:pt x="5" y="61"/>
                    </a:lnTo>
                    <a:lnTo>
                      <a:pt x="3" y="60"/>
                    </a:lnTo>
                    <a:lnTo>
                      <a:pt x="0" y="58"/>
                    </a:lnTo>
                    <a:lnTo>
                      <a:pt x="3" y="48"/>
                    </a:lnTo>
                    <a:lnTo>
                      <a:pt x="10" y="37"/>
                    </a:lnTo>
                    <a:lnTo>
                      <a:pt x="16" y="29"/>
                    </a:lnTo>
                    <a:lnTo>
                      <a:pt x="20" y="19"/>
                    </a:lnTo>
                    <a:lnTo>
                      <a:pt x="20" y="16"/>
                    </a:lnTo>
                    <a:lnTo>
                      <a:pt x="19" y="14"/>
                    </a:lnTo>
                    <a:lnTo>
                      <a:pt x="16" y="10"/>
                    </a:lnTo>
                    <a:lnTo>
                      <a:pt x="15" y="6"/>
                    </a:lnTo>
                    <a:lnTo>
                      <a:pt x="14" y="4"/>
                    </a:lnTo>
                    <a:lnTo>
                      <a:pt x="23" y="2"/>
                    </a:lnTo>
                    <a:lnTo>
                      <a:pt x="30" y="2"/>
                    </a:lnTo>
                    <a:lnTo>
                      <a:pt x="39" y="4"/>
                    </a:lnTo>
                    <a:lnTo>
                      <a:pt x="41" y="4"/>
                    </a:lnTo>
                    <a:lnTo>
                      <a:pt x="46" y="1"/>
                    </a:lnTo>
                    <a:lnTo>
                      <a:pt x="49" y="1"/>
                    </a:lnTo>
                    <a:lnTo>
                      <a:pt x="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248"/>
              <p:cNvSpPr>
                <a:spLocks/>
              </p:cNvSpPr>
              <p:nvPr/>
            </p:nvSpPr>
            <p:spPr bwMode="auto">
              <a:xfrm>
                <a:off x="2936501" y="2063964"/>
                <a:ext cx="296373" cy="124351"/>
              </a:xfrm>
              <a:custGeom>
                <a:avLst/>
                <a:gdLst/>
                <a:ahLst/>
                <a:cxnLst>
                  <a:cxn ang="0">
                    <a:pos x="107" y="3"/>
                  </a:cxn>
                  <a:cxn ang="0">
                    <a:pos x="108" y="12"/>
                  </a:cxn>
                  <a:cxn ang="0">
                    <a:pos x="112" y="18"/>
                  </a:cxn>
                  <a:cxn ang="0">
                    <a:pos x="123" y="23"/>
                  </a:cxn>
                  <a:cxn ang="0">
                    <a:pos x="127" y="22"/>
                  </a:cxn>
                  <a:cxn ang="0">
                    <a:pos x="131" y="18"/>
                  </a:cxn>
                  <a:cxn ang="0">
                    <a:pos x="137" y="19"/>
                  </a:cxn>
                  <a:cxn ang="0">
                    <a:pos x="142" y="24"/>
                  </a:cxn>
                  <a:cxn ang="0">
                    <a:pos x="143" y="31"/>
                  </a:cxn>
                  <a:cxn ang="0">
                    <a:pos x="139" y="38"/>
                  </a:cxn>
                  <a:cxn ang="0">
                    <a:pos x="133" y="43"/>
                  </a:cxn>
                  <a:cxn ang="0">
                    <a:pos x="129" y="47"/>
                  </a:cxn>
                  <a:cxn ang="0">
                    <a:pos x="101" y="48"/>
                  </a:cxn>
                  <a:cxn ang="0">
                    <a:pos x="85" y="51"/>
                  </a:cxn>
                  <a:cxn ang="0">
                    <a:pos x="75" y="53"/>
                  </a:cxn>
                  <a:cxn ang="0">
                    <a:pos x="49" y="60"/>
                  </a:cxn>
                  <a:cxn ang="0">
                    <a:pos x="43" y="58"/>
                  </a:cxn>
                  <a:cxn ang="0">
                    <a:pos x="39" y="54"/>
                  </a:cxn>
                  <a:cxn ang="0">
                    <a:pos x="38" y="51"/>
                  </a:cxn>
                  <a:cxn ang="0">
                    <a:pos x="42" y="48"/>
                  </a:cxn>
                  <a:cxn ang="0">
                    <a:pos x="43" y="42"/>
                  </a:cxn>
                  <a:cxn ang="0">
                    <a:pos x="40" y="41"/>
                  </a:cxn>
                  <a:cxn ang="0">
                    <a:pos x="38" y="44"/>
                  </a:cxn>
                  <a:cxn ang="0">
                    <a:pos x="21" y="47"/>
                  </a:cxn>
                  <a:cxn ang="0">
                    <a:pos x="9" y="44"/>
                  </a:cxn>
                  <a:cxn ang="0">
                    <a:pos x="0" y="41"/>
                  </a:cxn>
                  <a:cxn ang="0">
                    <a:pos x="1" y="36"/>
                  </a:cxn>
                  <a:cxn ang="0">
                    <a:pos x="0" y="32"/>
                  </a:cxn>
                  <a:cxn ang="0">
                    <a:pos x="5" y="31"/>
                  </a:cxn>
                  <a:cxn ang="0">
                    <a:pos x="9" y="28"/>
                  </a:cxn>
                  <a:cxn ang="0">
                    <a:pos x="11" y="27"/>
                  </a:cxn>
                  <a:cxn ang="0">
                    <a:pos x="16" y="21"/>
                  </a:cxn>
                  <a:cxn ang="0">
                    <a:pos x="18" y="17"/>
                  </a:cxn>
                  <a:cxn ang="0">
                    <a:pos x="25" y="15"/>
                  </a:cxn>
                  <a:cxn ang="0">
                    <a:pos x="21" y="13"/>
                  </a:cxn>
                  <a:cxn ang="0">
                    <a:pos x="37" y="10"/>
                  </a:cxn>
                  <a:cxn ang="0">
                    <a:pos x="40" y="13"/>
                  </a:cxn>
                  <a:cxn ang="0">
                    <a:pos x="42" y="17"/>
                  </a:cxn>
                  <a:cxn ang="0">
                    <a:pos x="60" y="19"/>
                  </a:cxn>
                  <a:cxn ang="0">
                    <a:pos x="90" y="32"/>
                  </a:cxn>
                  <a:cxn ang="0">
                    <a:pos x="97" y="31"/>
                  </a:cxn>
                  <a:cxn ang="0">
                    <a:pos x="99" y="27"/>
                  </a:cxn>
                  <a:cxn ang="0">
                    <a:pos x="90" y="26"/>
                  </a:cxn>
                  <a:cxn ang="0">
                    <a:pos x="94" y="24"/>
                  </a:cxn>
                  <a:cxn ang="0">
                    <a:pos x="95" y="19"/>
                  </a:cxn>
                  <a:cxn ang="0">
                    <a:pos x="90" y="18"/>
                  </a:cxn>
                  <a:cxn ang="0">
                    <a:pos x="87" y="15"/>
                  </a:cxn>
                  <a:cxn ang="0">
                    <a:pos x="88" y="8"/>
                  </a:cxn>
                  <a:cxn ang="0">
                    <a:pos x="94" y="3"/>
                  </a:cxn>
                </a:cxnLst>
                <a:rect l="0" t="0" r="r" b="b"/>
                <a:pathLst>
                  <a:path w="143" h="60">
                    <a:moveTo>
                      <a:pt x="99" y="0"/>
                    </a:moveTo>
                    <a:lnTo>
                      <a:pt x="107" y="3"/>
                    </a:lnTo>
                    <a:lnTo>
                      <a:pt x="107" y="8"/>
                    </a:lnTo>
                    <a:lnTo>
                      <a:pt x="108" y="12"/>
                    </a:lnTo>
                    <a:lnTo>
                      <a:pt x="109" y="14"/>
                    </a:lnTo>
                    <a:lnTo>
                      <a:pt x="112" y="18"/>
                    </a:lnTo>
                    <a:lnTo>
                      <a:pt x="116" y="21"/>
                    </a:lnTo>
                    <a:lnTo>
                      <a:pt x="123" y="23"/>
                    </a:lnTo>
                    <a:lnTo>
                      <a:pt x="126" y="23"/>
                    </a:lnTo>
                    <a:lnTo>
                      <a:pt x="127" y="22"/>
                    </a:lnTo>
                    <a:lnTo>
                      <a:pt x="128" y="19"/>
                    </a:lnTo>
                    <a:lnTo>
                      <a:pt x="131" y="18"/>
                    </a:lnTo>
                    <a:lnTo>
                      <a:pt x="133" y="18"/>
                    </a:lnTo>
                    <a:lnTo>
                      <a:pt x="137" y="19"/>
                    </a:lnTo>
                    <a:lnTo>
                      <a:pt x="139" y="21"/>
                    </a:lnTo>
                    <a:lnTo>
                      <a:pt x="142" y="24"/>
                    </a:lnTo>
                    <a:lnTo>
                      <a:pt x="143" y="28"/>
                    </a:lnTo>
                    <a:lnTo>
                      <a:pt x="143" y="31"/>
                    </a:lnTo>
                    <a:lnTo>
                      <a:pt x="141" y="34"/>
                    </a:lnTo>
                    <a:lnTo>
                      <a:pt x="139" y="38"/>
                    </a:lnTo>
                    <a:lnTo>
                      <a:pt x="137" y="41"/>
                    </a:lnTo>
                    <a:lnTo>
                      <a:pt x="133" y="43"/>
                    </a:lnTo>
                    <a:lnTo>
                      <a:pt x="132" y="46"/>
                    </a:lnTo>
                    <a:lnTo>
                      <a:pt x="129" y="47"/>
                    </a:lnTo>
                    <a:lnTo>
                      <a:pt x="103" y="47"/>
                    </a:lnTo>
                    <a:lnTo>
                      <a:pt x="101" y="48"/>
                    </a:lnTo>
                    <a:lnTo>
                      <a:pt x="94" y="49"/>
                    </a:lnTo>
                    <a:lnTo>
                      <a:pt x="85" y="51"/>
                    </a:lnTo>
                    <a:lnTo>
                      <a:pt x="79" y="52"/>
                    </a:lnTo>
                    <a:lnTo>
                      <a:pt x="75" y="53"/>
                    </a:lnTo>
                    <a:lnTo>
                      <a:pt x="63" y="58"/>
                    </a:lnTo>
                    <a:lnTo>
                      <a:pt x="49" y="60"/>
                    </a:lnTo>
                    <a:lnTo>
                      <a:pt x="47" y="60"/>
                    </a:lnTo>
                    <a:lnTo>
                      <a:pt x="43" y="58"/>
                    </a:lnTo>
                    <a:lnTo>
                      <a:pt x="40" y="57"/>
                    </a:lnTo>
                    <a:lnTo>
                      <a:pt x="39" y="54"/>
                    </a:lnTo>
                    <a:lnTo>
                      <a:pt x="38" y="53"/>
                    </a:lnTo>
                    <a:lnTo>
                      <a:pt x="38" y="51"/>
                    </a:lnTo>
                    <a:lnTo>
                      <a:pt x="39" y="49"/>
                    </a:lnTo>
                    <a:lnTo>
                      <a:pt x="42" y="48"/>
                    </a:lnTo>
                    <a:lnTo>
                      <a:pt x="49" y="48"/>
                    </a:lnTo>
                    <a:lnTo>
                      <a:pt x="43" y="42"/>
                    </a:lnTo>
                    <a:lnTo>
                      <a:pt x="43" y="39"/>
                    </a:lnTo>
                    <a:lnTo>
                      <a:pt x="40" y="41"/>
                    </a:lnTo>
                    <a:lnTo>
                      <a:pt x="39" y="42"/>
                    </a:lnTo>
                    <a:lnTo>
                      <a:pt x="38" y="44"/>
                    </a:lnTo>
                    <a:lnTo>
                      <a:pt x="29" y="46"/>
                    </a:lnTo>
                    <a:lnTo>
                      <a:pt x="21" y="47"/>
                    </a:lnTo>
                    <a:lnTo>
                      <a:pt x="16" y="47"/>
                    </a:lnTo>
                    <a:lnTo>
                      <a:pt x="9" y="44"/>
                    </a:lnTo>
                    <a:lnTo>
                      <a:pt x="4" y="44"/>
                    </a:lnTo>
                    <a:lnTo>
                      <a:pt x="0" y="41"/>
                    </a:lnTo>
                    <a:lnTo>
                      <a:pt x="0" y="37"/>
                    </a:lnTo>
                    <a:lnTo>
                      <a:pt x="1" y="36"/>
                    </a:lnTo>
                    <a:lnTo>
                      <a:pt x="1" y="33"/>
                    </a:lnTo>
                    <a:lnTo>
                      <a:pt x="0" y="32"/>
                    </a:lnTo>
                    <a:lnTo>
                      <a:pt x="3" y="32"/>
                    </a:lnTo>
                    <a:lnTo>
                      <a:pt x="5" y="31"/>
                    </a:lnTo>
                    <a:lnTo>
                      <a:pt x="6" y="29"/>
                    </a:lnTo>
                    <a:lnTo>
                      <a:pt x="9" y="28"/>
                    </a:lnTo>
                    <a:lnTo>
                      <a:pt x="13" y="28"/>
                    </a:lnTo>
                    <a:lnTo>
                      <a:pt x="11" y="27"/>
                    </a:lnTo>
                    <a:lnTo>
                      <a:pt x="11" y="21"/>
                    </a:lnTo>
                    <a:lnTo>
                      <a:pt x="16" y="21"/>
                    </a:lnTo>
                    <a:lnTo>
                      <a:pt x="15" y="19"/>
                    </a:lnTo>
                    <a:lnTo>
                      <a:pt x="18" y="17"/>
                    </a:lnTo>
                    <a:lnTo>
                      <a:pt x="20" y="15"/>
                    </a:lnTo>
                    <a:lnTo>
                      <a:pt x="25" y="15"/>
                    </a:lnTo>
                    <a:lnTo>
                      <a:pt x="23" y="14"/>
                    </a:lnTo>
                    <a:lnTo>
                      <a:pt x="21" y="13"/>
                    </a:lnTo>
                    <a:lnTo>
                      <a:pt x="21" y="10"/>
                    </a:lnTo>
                    <a:lnTo>
                      <a:pt x="37" y="10"/>
                    </a:lnTo>
                    <a:lnTo>
                      <a:pt x="38" y="12"/>
                    </a:lnTo>
                    <a:lnTo>
                      <a:pt x="40" y="13"/>
                    </a:lnTo>
                    <a:lnTo>
                      <a:pt x="42" y="14"/>
                    </a:lnTo>
                    <a:lnTo>
                      <a:pt x="42" y="17"/>
                    </a:lnTo>
                    <a:lnTo>
                      <a:pt x="52" y="17"/>
                    </a:lnTo>
                    <a:lnTo>
                      <a:pt x="60" y="19"/>
                    </a:lnTo>
                    <a:lnTo>
                      <a:pt x="78" y="29"/>
                    </a:lnTo>
                    <a:lnTo>
                      <a:pt x="90" y="32"/>
                    </a:lnTo>
                    <a:lnTo>
                      <a:pt x="94" y="32"/>
                    </a:lnTo>
                    <a:lnTo>
                      <a:pt x="97" y="31"/>
                    </a:lnTo>
                    <a:lnTo>
                      <a:pt x="98" y="29"/>
                    </a:lnTo>
                    <a:lnTo>
                      <a:pt x="99" y="27"/>
                    </a:lnTo>
                    <a:lnTo>
                      <a:pt x="92" y="27"/>
                    </a:lnTo>
                    <a:lnTo>
                      <a:pt x="90" y="26"/>
                    </a:lnTo>
                    <a:lnTo>
                      <a:pt x="92" y="26"/>
                    </a:lnTo>
                    <a:lnTo>
                      <a:pt x="94" y="24"/>
                    </a:lnTo>
                    <a:lnTo>
                      <a:pt x="95" y="24"/>
                    </a:lnTo>
                    <a:lnTo>
                      <a:pt x="95" y="19"/>
                    </a:lnTo>
                    <a:lnTo>
                      <a:pt x="93" y="18"/>
                    </a:lnTo>
                    <a:lnTo>
                      <a:pt x="90" y="18"/>
                    </a:lnTo>
                    <a:lnTo>
                      <a:pt x="88" y="17"/>
                    </a:lnTo>
                    <a:lnTo>
                      <a:pt x="87" y="15"/>
                    </a:lnTo>
                    <a:lnTo>
                      <a:pt x="85" y="13"/>
                    </a:lnTo>
                    <a:lnTo>
                      <a:pt x="88" y="8"/>
                    </a:lnTo>
                    <a:lnTo>
                      <a:pt x="90" y="5"/>
                    </a:lnTo>
                    <a:lnTo>
                      <a:pt x="94" y="3"/>
                    </a:lnTo>
                    <a:lnTo>
                      <a:pt x="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1249"/>
              <p:cNvSpPr>
                <a:spLocks/>
              </p:cNvSpPr>
              <p:nvPr/>
            </p:nvSpPr>
            <p:spPr bwMode="auto">
              <a:xfrm>
                <a:off x="2895050" y="2107487"/>
                <a:ext cx="39379" cy="31089"/>
              </a:xfrm>
              <a:custGeom>
                <a:avLst/>
                <a:gdLst/>
                <a:ahLst/>
                <a:cxnLst>
                  <a:cxn ang="0">
                    <a:pos x="16" y="0"/>
                  </a:cxn>
                  <a:cxn ang="0">
                    <a:pos x="19" y="0"/>
                  </a:cxn>
                  <a:cxn ang="0">
                    <a:pos x="16" y="7"/>
                  </a:cxn>
                  <a:cxn ang="0">
                    <a:pos x="14" y="11"/>
                  </a:cxn>
                  <a:cxn ang="0">
                    <a:pos x="10" y="13"/>
                  </a:cxn>
                  <a:cxn ang="0">
                    <a:pos x="8" y="15"/>
                  </a:cxn>
                  <a:cxn ang="0">
                    <a:pos x="5" y="15"/>
                  </a:cxn>
                  <a:cxn ang="0">
                    <a:pos x="3" y="13"/>
                  </a:cxn>
                  <a:cxn ang="0">
                    <a:pos x="1" y="11"/>
                  </a:cxn>
                  <a:cxn ang="0">
                    <a:pos x="0" y="10"/>
                  </a:cxn>
                  <a:cxn ang="0">
                    <a:pos x="3" y="5"/>
                  </a:cxn>
                  <a:cxn ang="0">
                    <a:pos x="14" y="1"/>
                  </a:cxn>
                  <a:cxn ang="0">
                    <a:pos x="16" y="0"/>
                  </a:cxn>
                </a:cxnLst>
                <a:rect l="0" t="0" r="r" b="b"/>
                <a:pathLst>
                  <a:path w="19" h="15">
                    <a:moveTo>
                      <a:pt x="16" y="0"/>
                    </a:moveTo>
                    <a:lnTo>
                      <a:pt x="19" y="0"/>
                    </a:lnTo>
                    <a:lnTo>
                      <a:pt x="16" y="7"/>
                    </a:lnTo>
                    <a:lnTo>
                      <a:pt x="14" y="11"/>
                    </a:lnTo>
                    <a:lnTo>
                      <a:pt x="10" y="13"/>
                    </a:lnTo>
                    <a:lnTo>
                      <a:pt x="8" y="15"/>
                    </a:lnTo>
                    <a:lnTo>
                      <a:pt x="5" y="15"/>
                    </a:lnTo>
                    <a:lnTo>
                      <a:pt x="3" y="13"/>
                    </a:lnTo>
                    <a:lnTo>
                      <a:pt x="1" y="11"/>
                    </a:lnTo>
                    <a:lnTo>
                      <a:pt x="0" y="10"/>
                    </a:lnTo>
                    <a:lnTo>
                      <a:pt x="3" y="5"/>
                    </a:lnTo>
                    <a:lnTo>
                      <a:pt x="14" y="1"/>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250"/>
              <p:cNvSpPr>
                <a:spLocks/>
              </p:cNvSpPr>
              <p:nvPr/>
            </p:nvSpPr>
            <p:spPr bwMode="auto">
              <a:xfrm>
                <a:off x="3002822" y="2063964"/>
                <a:ext cx="31089" cy="10363"/>
              </a:xfrm>
              <a:custGeom>
                <a:avLst/>
                <a:gdLst/>
                <a:ahLst/>
                <a:cxnLst>
                  <a:cxn ang="0">
                    <a:pos x="0" y="0"/>
                  </a:cxn>
                  <a:cxn ang="0">
                    <a:pos x="15" y="0"/>
                  </a:cxn>
                  <a:cxn ang="0">
                    <a:pos x="15" y="5"/>
                  </a:cxn>
                  <a:cxn ang="0">
                    <a:pos x="3" y="5"/>
                  </a:cxn>
                  <a:cxn ang="0">
                    <a:pos x="2" y="4"/>
                  </a:cxn>
                  <a:cxn ang="0">
                    <a:pos x="0" y="3"/>
                  </a:cxn>
                  <a:cxn ang="0">
                    <a:pos x="0" y="0"/>
                  </a:cxn>
                </a:cxnLst>
                <a:rect l="0" t="0" r="r" b="b"/>
                <a:pathLst>
                  <a:path w="15" h="5">
                    <a:moveTo>
                      <a:pt x="0" y="0"/>
                    </a:moveTo>
                    <a:lnTo>
                      <a:pt x="15" y="0"/>
                    </a:lnTo>
                    <a:lnTo>
                      <a:pt x="15" y="5"/>
                    </a:lnTo>
                    <a:lnTo>
                      <a:pt x="3" y="5"/>
                    </a:lnTo>
                    <a:lnTo>
                      <a:pt x="2" y="4"/>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1251"/>
              <p:cNvSpPr>
                <a:spLocks/>
              </p:cNvSpPr>
              <p:nvPr/>
            </p:nvSpPr>
            <p:spPr bwMode="auto">
              <a:xfrm>
                <a:off x="2812149" y="2032876"/>
                <a:ext cx="167876" cy="87046"/>
              </a:xfrm>
              <a:custGeom>
                <a:avLst/>
                <a:gdLst/>
                <a:ahLst/>
                <a:cxnLst>
                  <a:cxn ang="0">
                    <a:pos x="73" y="0"/>
                  </a:cxn>
                  <a:cxn ang="0">
                    <a:pos x="79" y="2"/>
                  </a:cxn>
                  <a:cxn ang="0">
                    <a:pos x="81" y="4"/>
                  </a:cxn>
                  <a:cxn ang="0">
                    <a:pos x="81" y="7"/>
                  </a:cxn>
                  <a:cxn ang="0">
                    <a:pos x="80" y="8"/>
                  </a:cxn>
                  <a:cxn ang="0">
                    <a:pos x="75" y="10"/>
                  </a:cxn>
                  <a:cxn ang="0">
                    <a:pos x="78" y="15"/>
                  </a:cxn>
                  <a:cxn ang="0">
                    <a:pos x="79" y="17"/>
                  </a:cxn>
                  <a:cxn ang="0">
                    <a:pos x="79" y="19"/>
                  </a:cxn>
                  <a:cxn ang="0">
                    <a:pos x="61" y="32"/>
                  </a:cxn>
                  <a:cxn ang="0">
                    <a:pos x="59" y="32"/>
                  </a:cxn>
                  <a:cxn ang="0">
                    <a:pos x="58" y="30"/>
                  </a:cxn>
                  <a:cxn ang="0">
                    <a:pos x="55" y="25"/>
                  </a:cxn>
                  <a:cxn ang="0">
                    <a:pos x="54" y="24"/>
                  </a:cxn>
                  <a:cxn ang="0">
                    <a:pos x="53" y="22"/>
                  </a:cxn>
                  <a:cxn ang="0">
                    <a:pos x="51" y="20"/>
                  </a:cxn>
                  <a:cxn ang="0">
                    <a:pos x="50" y="24"/>
                  </a:cxn>
                  <a:cxn ang="0">
                    <a:pos x="45" y="32"/>
                  </a:cxn>
                  <a:cxn ang="0">
                    <a:pos x="41" y="33"/>
                  </a:cxn>
                  <a:cxn ang="0">
                    <a:pos x="38" y="33"/>
                  </a:cxn>
                  <a:cxn ang="0">
                    <a:pos x="36" y="37"/>
                  </a:cxn>
                  <a:cxn ang="0">
                    <a:pos x="35" y="39"/>
                  </a:cxn>
                  <a:cxn ang="0">
                    <a:pos x="33" y="41"/>
                  </a:cxn>
                  <a:cxn ang="0">
                    <a:pos x="29" y="42"/>
                  </a:cxn>
                  <a:cxn ang="0">
                    <a:pos x="26" y="41"/>
                  </a:cxn>
                  <a:cxn ang="0">
                    <a:pos x="25" y="39"/>
                  </a:cxn>
                  <a:cxn ang="0">
                    <a:pos x="22" y="38"/>
                  </a:cxn>
                  <a:cxn ang="0">
                    <a:pos x="22" y="36"/>
                  </a:cxn>
                  <a:cxn ang="0">
                    <a:pos x="20" y="37"/>
                  </a:cxn>
                  <a:cxn ang="0">
                    <a:pos x="15" y="37"/>
                  </a:cxn>
                  <a:cxn ang="0">
                    <a:pos x="14" y="36"/>
                  </a:cxn>
                  <a:cxn ang="0">
                    <a:pos x="10" y="36"/>
                  </a:cxn>
                  <a:cxn ang="0">
                    <a:pos x="7" y="37"/>
                  </a:cxn>
                  <a:cxn ang="0">
                    <a:pos x="6" y="39"/>
                  </a:cxn>
                  <a:cxn ang="0">
                    <a:pos x="4" y="39"/>
                  </a:cxn>
                  <a:cxn ang="0">
                    <a:pos x="2" y="38"/>
                  </a:cxn>
                  <a:cxn ang="0">
                    <a:pos x="1" y="36"/>
                  </a:cxn>
                  <a:cxn ang="0">
                    <a:pos x="0" y="34"/>
                  </a:cxn>
                  <a:cxn ang="0">
                    <a:pos x="0" y="32"/>
                  </a:cxn>
                  <a:cxn ang="0">
                    <a:pos x="2" y="30"/>
                  </a:cxn>
                  <a:cxn ang="0">
                    <a:pos x="4" y="29"/>
                  </a:cxn>
                  <a:cxn ang="0">
                    <a:pos x="6" y="28"/>
                  </a:cxn>
                  <a:cxn ang="0">
                    <a:pos x="9" y="25"/>
                  </a:cxn>
                  <a:cxn ang="0">
                    <a:pos x="28" y="18"/>
                  </a:cxn>
                  <a:cxn ang="0">
                    <a:pos x="38" y="8"/>
                  </a:cxn>
                  <a:cxn ang="0">
                    <a:pos x="43" y="4"/>
                  </a:cxn>
                  <a:cxn ang="0">
                    <a:pos x="49" y="3"/>
                  </a:cxn>
                  <a:cxn ang="0">
                    <a:pos x="59" y="3"/>
                  </a:cxn>
                  <a:cxn ang="0">
                    <a:pos x="65" y="2"/>
                  </a:cxn>
                  <a:cxn ang="0">
                    <a:pos x="73" y="0"/>
                  </a:cxn>
                </a:cxnLst>
                <a:rect l="0" t="0" r="r" b="b"/>
                <a:pathLst>
                  <a:path w="81" h="42">
                    <a:moveTo>
                      <a:pt x="73" y="0"/>
                    </a:moveTo>
                    <a:lnTo>
                      <a:pt x="79" y="2"/>
                    </a:lnTo>
                    <a:lnTo>
                      <a:pt x="81" y="4"/>
                    </a:lnTo>
                    <a:lnTo>
                      <a:pt x="81" y="7"/>
                    </a:lnTo>
                    <a:lnTo>
                      <a:pt x="80" y="8"/>
                    </a:lnTo>
                    <a:lnTo>
                      <a:pt x="75" y="10"/>
                    </a:lnTo>
                    <a:lnTo>
                      <a:pt x="78" y="15"/>
                    </a:lnTo>
                    <a:lnTo>
                      <a:pt x="79" y="17"/>
                    </a:lnTo>
                    <a:lnTo>
                      <a:pt x="79" y="19"/>
                    </a:lnTo>
                    <a:lnTo>
                      <a:pt x="61" y="32"/>
                    </a:lnTo>
                    <a:lnTo>
                      <a:pt x="59" y="32"/>
                    </a:lnTo>
                    <a:lnTo>
                      <a:pt x="58" y="30"/>
                    </a:lnTo>
                    <a:lnTo>
                      <a:pt x="55" y="25"/>
                    </a:lnTo>
                    <a:lnTo>
                      <a:pt x="54" y="24"/>
                    </a:lnTo>
                    <a:lnTo>
                      <a:pt x="53" y="22"/>
                    </a:lnTo>
                    <a:lnTo>
                      <a:pt x="51" y="20"/>
                    </a:lnTo>
                    <a:lnTo>
                      <a:pt x="50" y="24"/>
                    </a:lnTo>
                    <a:lnTo>
                      <a:pt x="45" y="32"/>
                    </a:lnTo>
                    <a:lnTo>
                      <a:pt x="41" y="33"/>
                    </a:lnTo>
                    <a:lnTo>
                      <a:pt x="38" y="33"/>
                    </a:lnTo>
                    <a:lnTo>
                      <a:pt x="36" y="37"/>
                    </a:lnTo>
                    <a:lnTo>
                      <a:pt x="35" y="39"/>
                    </a:lnTo>
                    <a:lnTo>
                      <a:pt x="33" y="41"/>
                    </a:lnTo>
                    <a:lnTo>
                      <a:pt x="29" y="42"/>
                    </a:lnTo>
                    <a:lnTo>
                      <a:pt x="26" y="41"/>
                    </a:lnTo>
                    <a:lnTo>
                      <a:pt x="25" y="39"/>
                    </a:lnTo>
                    <a:lnTo>
                      <a:pt x="22" y="38"/>
                    </a:lnTo>
                    <a:lnTo>
                      <a:pt x="22" y="36"/>
                    </a:lnTo>
                    <a:lnTo>
                      <a:pt x="20" y="37"/>
                    </a:lnTo>
                    <a:lnTo>
                      <a:pt x="15" y="37"/>
                    </a:lnTo>
                    <a:lnTo>
                      <a:pt x="14" y="36"/>
                    </a:lnTo>
                    <a:lnTo>
                      <a:pt x="10" y="36"/>
                    </a:lnTo>
                    <a:lnTo>
                      <a:pt x="7" y="37"/>
                    </a:lnTo>
                    <a:lnTo>
                      <a:pt x="6" y="39"/>
                    </a:lnTo>
                    <a:lnTo>
                      <a:pt x="4" y="39"/>
                    </a:lnTo>
                    <a:lnTo>
                      <a:pt x="2" y="38"/>
                    </a:lnTo>
                    <a:lnTo>
                      <a:pt x="1" y="36"/>
                    </a:lnTo>
                    <a:lnTo>
                      <a:pt x="0" y="34"/>
                    </a:lnTo>
                    <a:lnTo>
                      <a:pt x="0" y="32"/>
                    </a:lnTo>
                    <a:lnTo>
                      <a:pt x="2" y="30"/>
                    </a:lnTo>
                    <a:lnTo>
                      <a:pt x="4" y="29"/>
                    </a:lnTo>
                    <a:lnTo>
                      <a:pt x="6" y="28"/>
                    </a:lnTo>
                    <a:lnTo>
                      <a:pt x="9" y="25"/>
                    </a:lnTo>
                    <a:lnTo>
                      <a:pt x="28" y="18"/>
                    </a:lnTo>
                    <a:lnTo>
                      <a:pt x="38" y="8"/>
                    </a:lnTo>
                    <a:lnTo>
                      <a:pt x="43" y="4"/>
                    </a:lnTo>
                    <a:lnTo>
                      <a:pt x="49" y="3"/>
                    </a:lnTo>
                    <a:lnTo>
                      <a:pt x="59" y="3"/>
                    </a:lnTo>
                    <a:lnTo>
                      <a:pt x="65" y="2"/>
                    </a:lnTo>
                    <a:lnTo>
                      <a:pt x="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1252"/>
              <p:cNvSpPr>
                <a:spLocks/>
              </p:cNvSpPr>
              <p:nvPr/>
            </p:nvSpPr>
            <p:spPr bwMode="auto">
              <a:xfrm>
                <a:off x="3035983" y="1966555"/>
                <a:ext cx="97410" cy="31089"/>
              </a:xfrm>
              <a:custGeom>
                <a:avLst/>
                <a:gdLst/>
                <a:ahLst/>
                <a:cxnLst>
                  <a:cxn ang="0">
                    <a:pos x="30" y="0"/>
                  </a:cxn>
                  <a:cxn ang="0">
                    <a:pos x="35" y="0"/>
                  </a:cxn>
                  <a:cxn ang="0">
                    <a:pos x="39" y="2"/>
                  </a:cxn>
                  <a:cxn ang="0">
                    <a:pos x="42" y="3"/>
                  </a:cxn>
                  <a:cxn ang="0">
                    <a:pos x="45" y="7"/>
                  </a:cxn>
                  <a:cxn ang="0">
                    <a:pos x="47" y="10"/>
                  </a:cxn>
                  <a:cxn ang="0">
                    <a:pos x="45" y="11"/>
                  </a:cxn>
                  <a:cxn ang="0">
                    <a:pos x="42" y="13"/>
                  </a:cxn>
                  <a:cxn ang="0">
                    <a:pos x="40" y="15"/>
                  </a:cxn>
                  <a:cxn ang="0">
                    <a:pos x="16" y="15"/>
                  </a:cxn>
                  <a:cxn ang="0">
                    <a:pos x="14" y="13"/>
                  </a:cxn>
                  <a:cxn ang="0">
                    <a:pos x="11" y="11"/>
                  </a:cxn>
                  <a:cxn ang="0">
                    <a:pos x="6" y="11"/>
                  </a:cxn>
                  <a:cxn ang="0">
                    <a:pos x="4" y="12"/>
                  </a:cxn>
                  <a:cxn ang="0">
                    <a:pos x="2" y="13"/>
                  </a:cxn>
                  <a:cxn ang="0">
                    <a:pos x="0" y="15"/>
                  </a:cxn>
                  <a:cxn ang="0">
                    <a:pos x="2" y="11"/>
                  </a:cxn>
                  <a:cxn ang="0">
                    <a:pos x="9" y="7"/>
                  </a:cxn>
                  <a:cxn ang="0">
                    <a:pos x="17" y="3"/>
                  </a:cxn>
                  <a:cxn ang="0">
                    <a:pos x="25" y="1"/>
                  </a:cxn>
                  <a:cxn ang="0">
                    <a:pos x="30" y="0"/>
                  </a:cxn>
                </a:cxnLst>
                <a:rect l="0" t="0" r="r" b="b"/>
                <a:pathLst>
                  <a:path w="47" h="15">
                    <a:moveTo>
                      <a:pt x="30" y="0"/>
                    </a:moveTo>
                    <a:lnTo>
                      <a:pt x="35" y="0"/>
                    </a:lnTo>
                    <a:lnTo>
                      <a:pt x="39" y="2"/>
                    </a:lnTo>
                    <a:lnTo>
                      <a:pt x="42" y="3"/>
                    </a:lnTo>
                    <a:lnTo>
                      <a:pt x="45" y="7"/>
                    </a:lnTo>
                    <a:lnTo>
                      <a:pt x="47" y="10"/>
                    </a:lnTo>
                    <a:lnTo>
                      <a:pt x="45" y="11"/>
                    </a:lnTo>
                    <a:lnTo>
                      <a:pt x="42" y="13"/>
                    </a:lnTo>
                    <a:lnTo>
                      <a:pt x="40" y="15"/>
                    </a:lnTo>
                    <a:lnTo>
                      <a:pt x="16" y="15"/>
                    </a:lnTo>
                    <a:lnTo>
                      <a:pt x="14" y="13"/>
                    </a:lnTo>
                    <a:lnTo>
                      <a:pt x="11" y="11"/>
                    </a:lnTo>
                    <a:lnTo>
                      <a:pt x="6" y="11"/>
                    </a:lnTo>
                    <a:lnTo>
                      <a:pt x="4" y="12"/>
                    </a:lnTo>
                    <a:lnTo>
                      <a:pt x="2" y="13"/>
                    </a:lnTo>
                    <a:lnTo>
                      <a:pt x="0" y="15"/>
                    </a:lnTo>
                    <a:lnTo>
                      <a:pt x="2" y="11"/>
                    </a:lnTo>
                    <a:lnTo>
                      <a:pt x="9" y="7"/>
                    </a:lnTo>
                    <a:lnTo>
                      <a:pt x="17" y="3"/>
                    </a:lnTo>
                    <a:lnTo>
                      <a:pt x="25" y="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1253"/>
              <p:cNvSpPr>
                <a:spLocks/>
              </p:cNvSpPr>
              <p:nvPr/>
            </p:nvSpPr>
            <p:spPr bwMode="auto">
              <a:xfrm>
                <a:off x="3038056" y="1999715"/>
                <a:ext cx="84975" cy="43524"/>
              </a:xfrm>
              <a:custGeom>
                <a:avLst/>
                <a:gdLst/>
                <a:ahLst/>
                <a:cxnLst>
                  <a:cxn ang="0">
                    <a:pos x="28" y="0"/>
                  </a:cxn>
                  <a:cxn ang="0">
                    <a:pos x="36" y="0"/>
                  </a:cxn>
                  <a:cxn ang="0">
                    <a:pos x="39" y="1"/>
                  </a:cxn>
                  <a:cxn ang="0">
                    <a:pos x="41" y="4"/>
                  </a:cxn>
                  <a:cxn ang="0">
                    <a:pos x="38" y="6"/>
                  </a:cxn>
                  <a:cxn ang="0">
                    <a:pos x="33" y="7"/>
                  </a:cxn>
                  <a:cxn ang="0">
                    <a:pos x="29" y="9"/>
                  </a:cxn>
                  <a:cxn ang="0">
                    <a:pos x="35" y="9"/>
                  </a:cxn>
                  <a:cxn ang="0">
                    <a:pos x="34" y="15"/>
                  </a:cxn>
                  <a:cxn ang="0">
                    <a:pos x="28" y="19"/>
                  </a:cxn>
                  <a:cxn ang="0">
                    <a:pos x="21" y="20"/>
                  </a:cxn>
                  <a:cxn ang="0">
                    <a:pos x="14" y="21"/>
                  </a:cxn>
                  <a:cxn ang="0">
                    <a:pos x="10" y="21"/>
                  </a:cxn>
                  <a:cxn ang="0">
                    <a:pos x="8" y="19"/>
                  </a:cxn>
                  <a:cxn ang="0">
                    <a:pos x="5" y="18"/>
                  </a:cxn>
                  <a:cxn ang="0">
                    <a:pos x="0" y="13"/>
                  </a:cxn>
                  <a:cxn ang="0">
                    <a:pos x="0" y="10"/>
                  </a:cxn>
                  <a:cxn ang="0">
                    <a:pos x="3" y="5"/>
                  </a:cxn>
                  <a:cxn ang="0">
                    <a:pos x="9" y="2"/>
                  </a:cxn>
                  <a:cxn ang="0">
                    <a:pos x="18" y="1"/>
                  </a:cxn>
                  <a:cxn ang="0">
                    <a:pos x="28" y="0"/>
                  </a:cxn>
                </a:cxnLst>
                <a:rect l="0" t="0" r="r" b="b"/>
                <a:pathLst>
                  <a:path w="41" h="21">
                    <a:moveTo>
                      <a:pt x="28" y="0"/>
                    </a:moveTo>
                    <a:lnTo>
                      <a:pt x="36" y="0"/>
                    </a:lnTo>
                    <a:lnTo>
                      <a:pt x="39" y="1"/>
                    </a:lnTo>
                    <a:lnTo>
                      <a:pt x="41" y="4"/>
                    </a:lnTo>
                    <a:lnTo>
                      <a:pt x="38" y="6"/>
                    </a:lnTo>
                    <a:lnTo>
                      <a:pt x="33" y="7"/>
                    </a:lnTo>
                    <a:lnTo>
                      <a:pt x="29" y="9"/>
                    </a:lnTo>
                    <a:lnTo>
                      <a:pt x="35" y="9"/>
                    </a:lnTo>
                    <a:lnTo>
                      <a:pt x="34" y="15"/>
                    </a:lnTo>
                    <a:lnTo>
                      <a:pt x="28" y="19"/>
                    </a:lnTo>
                    <a:lnTo>
                      <a:pt x="21" y="20"/>
                    </a:lnTo>
                    <a:lnTo>
                      <a:pt x="14" y="21"/>
                    </a:lnTo>
                    <a:lnTo>
                      <a:pt x="10" y="21"/>
                    </a:lnTo>
                    <a:lnTo>
                      <a:pt x="8" y="19"/>
                    </a:lnTo>
                    <a:lnTo>
                      <a:pt x="5" y="18"/>
                    </a:lnTo>
                    <a:lnTo>
                      <a:pt x="0" y="13"/>
                    </a:lnTo>
                    <a:lnTo>
                      <a:pt x="0" y="10"/>
                    </a:lnTo>
                    <a:lnTo>
                      <a:pt x="3" y="5"/>
                    </a:lnTo>
                    <a:lnTo>
                      <a:pt x="9" y="2"/>
                    </a:lnTo>
                    <a:lnTo>
                      <a:pt x="18" y="1"/>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1254"/>
              <p:cNvSpPr>
                <a:spLocks/>
              </p:cNvSpPr>
              <p:nvPr/>
            </p:nvSpPr>
            <p:spPr bwMode="auto">
              <a:xfrm>
                <a:off x="2998677" y="2003860"/>
                <a:ext cx="29015" cy="24870"/>
              </a:xfrm>
              <a:custGeom>
                <a:avLst/>
                <a:gdLst/>
                <a:ahLst/>
                <a:cxnLst>
                  <a:cxn ang="0">
                    <a:pos x="3" y="0"/>
                  </a:cxn>
                  <a:cxn ang="0">
                    <a:pos x="8" y="3"/>
                  </a:cxn>
                  <a:cxn ang="0">
                    <a:pos x="9" y="4"/>
                  </a:cxn>
                  <a:cxn ang="0">
                    <a:pos x="12" y="5"/>
                  </a:cxn>
                  <a:cxn ang="0">
                    <a:pos x="13" y="5"/>
                  </a:cxn>
                  <a:cxn ang="0">
                    <a:pos x="14" y="7"/>
                  </a:cxn>
                  <a:cxn ang="0">
                    <a:pos x="13" y="8"/>
                  </a:cxn>
                  <a:cxn ang="0">
                    <a:pos x="12" y="11"/>
                  </a:cxn>
                  <a:cxn ang="0">
                    <a:pos x="10" y="12"/>
                  </a:cxn>
                  <a:cxn ang="0">
                    <a:pos x="5" y="12"/>
                  </a:cxn>
                  <a:cxn ang="0">
                    <a:pos x="0" y="7"/>
                  </a:cxn>
                  <a:cxn ang="0">
                    <a:pos x="0" y="3"/>
                  </a:cxn>
                  <a:cxn ang="0">
                    <a:pos x="3" y="0"/>
                  </a:cxn>
                </a:cxnLst>
                <a:rect l="0" t="0" r="r" b="b"/>
                <a:pathLst>
                  <a:path w="14" h="12">
                    <a:moveTo>
                      <a:pt x="3" y="0"/>
                    </a:moveTo>
                    <a:lnTo>
                      <a:pt x="8" y="3"/>
                    </a:lnTo>
                    <a:lnTo>
                      <a:pt x="9" y="4"/>
                    </a:lnTo>
                    <a:lnTo>
                      <a:pt x="12" y="5"/>
                    </a:lnTo>
                    <a:lnTo>
                      <a:pt x="13" y="5"/>
                    </a:lnTo>
                    <a:lnTo>
                      <a:pt x="14" y="7"/>
                    </a:lnTo>
                    <a:lnTo>
                      <a:pt x="13" y="8"/>
                    </a:lnTo>
                    <a:lnTo>
                      <a:pt x="12" y="11"/>
                    </a:lnTo>
                    <a:lnTo>
                      <a:pt x="10" y="12"/>
                    </a:lnTo>
                    <a:lnTo>
                      <a:pt x="5" y="12"/>
                    </a:lnTo>
                    <a:lnTo>
                      <a:pt x="0" y="7"/>
                    </a:lnTo>
                    <a:lnTo>
                      <a:pt x="0"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1255"/>
              <p:cNvSpPr>
                <a:spLocks/>
              </p:cNvSpPr>
              <p:nvPr/>
            </p:nvSpPr>
            <p:spPr bwMode="auto">
              <a:xfrm>
                <a:off x="3311630" y="2219404"/>
                <a:ext cx="143005" cy="111917"/>
              </a:xfrm>
              <a:custGeom>
                <a:avLst/>
                <a:gdLst/>
                <a:ahLst/>
                <a:cxnLst>
                  <a:cxn ang="0">
                    <a:pos x="21" y="0"/>
                  </a:cxn>
                  <a:cxn ang="0">
                    <a:pos x="55" y="0"/>
                  </a:cxn>
                  <a:cxn ang="0">
                    <a:pos x="56" y="1"/>
                  </a:cxn>
                  <a:cxn ang="0">
                    <a:pos x="59" y="2"/>
                  </a:cxn>
                  <a:cxn ang="0">
                    <a:pos x="59" y="3"/>
                  </a:cxn>
                  <a:cxn ang="0">
                    <a:pos x="58" y="7"/>
                  </a:cxn>
                  <a:cxn ang="0">
                    <a:pos x="56" y="10"/>
                  </a:cxn>
                  <a:cxn ang="0">
                    <a:pos x="54" y="12"/>
                  </a:cxn>
                  <a:cxn ang="0">
                    <a:pos x="50" y="15"/>
                  </a:cxn>
                  <a:cxn ang="0">
                    <a:pos x="47" y="16"/>
                  </a:cxn>
                  <a:cxn ang="0">
                    <a:pos x="45" y="18"/>
                  </a:cxn>
                  <a:cxn ang="0">
                    <a:pos x="47" y="18"/>
                  </a:cxn>
                  <a:cxn ang="0">
                    <a:pos x="50" y="17"/>
                  </a:cxn>
                  <a:cxn ang="0">
                    <a:pos x="53" y="17"/>
                  </a:cxn>
                  <a:cxn ang="0">
                    <a:pos x="55" y="16"/>
                  </a:cxn>
                  <a:cxn ang="0">
                    <a:pos x="58" y="17"/>
                  </a:cxn>
                  <a:cxn ang="0">
                    <a:pos x="59" y="17"/>
                  </a:cxn>
                  <a:cxn ang="0">
                    <a:pos x="60" y="18"/>
                  </a:cxn>
                  <a:cxn ang="0">
                    <a:pos x="60" y="22"/>
                  </a:cxn>
                  <a:cxn ang="0">
                    <a:pos x="59" y="22"/>
                  </a:cxn>
                  <a:cxn ang="0">
                    <a:pos x="59" y="25"/>
                  </a:cxn>
                  <a:cxn ang="0">
                    <a:pos x="61" y="25"/>
                  </a:cxn>
                  <a:cxn ang="0">
                    <a:pos x="64" y="26"/>
                  </a:cxn>
                  <a:cxn ang="0">
                    <a:pos x="66" y="26"/>
                  </a:cxn>
                  <a:cxn ang="0">
                    <a:pos x="69" y="27"/>
                  </a:cxn>
                  <a:cxn ang="0">
                    <a:pos x="68" y="37"/>
                  </a:cxn>
                  <a:cxn ang="0">
                    <a:pos x="65" y="42"/>
                  </a:cxn>
                  <a:cxn ang="0">
                    <a:pos x="63" y="45"/>
                  </a:cxn>
                  <a:cxn ang="0">
                    <a:pos x="59" y="46"/>
                  </a:cxn>
                  <a:cxn ang="0">
                    <a:pos x="53" y="47"/>
                  </a:cxn>
                  <a:cxn ang="0">
                    <a:pos x="50" y="49"/>
                  </a:cxn>
                  <a:cxn ang="0">
                    <a:pos x="49" y="50"/>
                  </a:cxn>
                  <a:cxn ang="0">
                    <a:pos x="47" y="52"/>
                  </a:cxn>
                  <a:cxn ang="0">
                    <a:pos x="46" y="54"/>
                  </a:cxn>
                  <a:cxn ang="0">
                    <a:pos x="41" y="54"/>
                  </a:cxn>
                  <a:cxn ang="0">
                    <a:pos x="39" y="52"/>
                  </a:cxn>
                  <a:cxn ang="0">
                    <a:pos x="37" y="51"/>
                  </a:cxn>
                  <a:cxn ang="0">
                    <a:pos x="36" y="49"/>
                  </a:cxn>
                  <a:cxn ang="0">
                    <a:pos x="35" y="47"/>
                  </a:cxn>
                  <a:cxn ang="0">
                    <a:pos x="24" y="40"/>
                  </a:cxn>
                  <a:cxn ang="0">
                    <a:pos x="11" y="34"/>
                  </a:cxn>
                  <a:cxn ang="0">
                    <a:pos x="0" y="26"/>
                  </a:cxn>
                  <a:cxn ang="0">
                    <a:pos x="0" y="18"/>
                  </a:cxn>
                  <a:cxn ang="0">
                    <a:pos x="4" y="20"/>
                  </a:cxn>
                  <a:cxn ang="0">
                    <a:pos x="9" y="21"/>
                  </a:cxn>
                  <a:cxn ang="0">
                    <a:pos x="12" y="22"/>
                  </a:cxn>
                  <a:cxn ang="0">
                    <a:pos x="17" y="23"/>
                  </a:cxn>
                  <a:cxn ang="0">
                    <a:pos x="24" y="23"/>
                  </a:cxn>
                  <a:cxn ang="0">
                    <a:pos x="24" y="12"/>
                  </a:cxn>
                  <a:cxn ang="0">
                    <a:pos x="19" y="12"/>
                  </a:cxn>
                  <a:cxn ang="0">
                    <a:pos x="15" y="11"/>
                  </a:cxn>
                  <a:cxn ang="0">
                    <a:pos x="14" y="11"/>
                  </a:cxn>
                  <a:cxn ang="0">
                    <a:pos x="11" y="10"/>
                  </a:cxn>
                  <a:cxn ang="0">
                    <a:pos x="11" y="7"/>
                  </a:cxn>
                  <a:cxn ang="0">
                    <a:pos x="12" y="6"/>
                  </a:cxn>
                  <a:cxn ang="0">
                    <a:pos x="12" y="5"/>
                  </a:cxn>
                  <a:cxn ang="0">
                    <a:pos x="14" y="3"/>
                  </a:cxn>
                  <a:cxn ang="0">
                    <a:pos x="21" y="0"/>
                  </a:cxn>
                </a:cxnLst>
                <a:rect l="0" t="0" r="r" b="b"/>
                <a:pathLst>
                  <a:path w="69" h="54">
                    <a:moveTo>
                      <a:pt x="21" y="0"/>
                    </a:moveTo>
                    <a:lnTo>
                      <a:pt x="55" y="0"/>
                    </a:lnTo>
                    <a:lnTo>
                      <a:pt x="56" y="1"/>
                    </a:lnTo>
                    <a:lnTo>
                      <a:pt x="59" y="2"/>
                    </a:lnTo>
                    <a:lnTo>
                      <a:pt x="59" y="3"/>
                    </a:lnTo>
                    <a:lnTo>
                      <a:pt x="58" y="7"/>
                    </a:lnTo>
                    <a:lnTo>
                      <a:pt x="56" y="10"/>
                    </a:lnTo>
                    <a:lnTo>
                      <a:pt x="54" y="12"/>
                    </a:lnTo>
                    <a:lnTo>
                      <a:pt x="50" y="15"/>
                    </a:lnTo>
                    <a:lnTo>
                      <a:pt x="47" y="16"/>
                    </a:lnTo>
                    <a:lnTo>
                      <a:pt x="45" y="18"/>
                    </a:lnTo>
                    <a:lnTo>
                      <a:pt x="47" y="18"/>
                    </a:lnTo>
                    <a:lnTo>
                      <a:pt x="50" y="17"/>
                    </a:lnTo>
                    <a:lnTo>
                      <a:pt x="53" y="17"/>
                    </a:lnTo>
                    <a:lnTo>
                      <a:pt x="55" y="16"/>
                    </a:lnTo>
                    <a:lnTo>
                      <a:pt x="58" y="17"/>
                    </a:lnTo>
                    <a:lnTo>
                      <a:pt x="59" y="17"/>
                    </a:lnTo>
                    <a:lnTo>
                      <a:pt x="60" y="18"/>
                    </a:lnTo>
                    <a:lnTo>
                      <a:pt x="60" y="22"/>
                    </a:lnTo>
                    <a:lnTo>
                      <a:pt x="59" y="22"/>
                    </a:lnTo>
                    <a:lnTo>
                      <a:pt x="59" y="25"/>
                    </a:lnTo>
                    <a:lnTo>
                      <a:pt x="61" y="25"/>
                    </a:lnTo>
                    <a:lnTo>
                      <a:pt x="64" y="26"/>
                    </a:lnTo>
                    <a:lnTo>
                      <a:pt x="66" y="26"/>
                    </a:lnTo>
                    <a:lnTo>
                      <a:pt x="69" y="27"/>
                    </a:lnTo>
                    <a:lnTo>
                      <a:pt x="68" y="37"/>
                    </a:lnTo>
                    <a:lnTo>
                      <a:pt x="65" y="42"/>
                    </a:lnTo>
                    <a:lnTo>
                      <a:pt x="63" y="45"/>
                    </a:lnTo>
                    <a:lnTo>
                      <a:pt x="59" y="46"/>
                    </a:lnTo>
                    <a:lnTo>
                      <a:pt x="53" y="47"/>
                    </a:lnTo>
                    <a:lnTo>
                      <a:pt x="50" y="49"/>
                    </a:lnTo>
                    <a:lnTo>
                      <a:pt x="49" y="50"/>
                    </a:lnTo>
                    <a:lnTo>
                      <a:pt x="47" y="52"/>
                    </a:lnTo>
                    <a:lnTo>
                      <a:pt x="46" y="54"/>
                    </a:lnTo>
                    <a:lnTo>
                      <a:pt x="41" y="54"/>
                    </a:lnTo>
                    <a:lnTo>
                      <a:pt x="39" y="52"/>
                    </a:lnTo>
                    <a:lnTo>
                      <a:pt x="37" y="51"/>
                    </a:lnTo>
                    <a:lnTo>
                      <a:pt x="36" y="49"/>
                    </a:lnTo>
                    <a:lnTo>
                      <a:pt x="35" y="47"/>
                    </a:lnTo>
                    <a:lnTo>
                      <a:pt x="24" y="40"/>
                    </a:lnTo>
                    <a:lnTo>
                      <a:pt x="11" y="34"/>
                    </a:lnTo>
                    <a:lnTo>
                      <a:pt x="0" y="26"/>
                    </a:lnTo>
                    <a:lnTo>
                      <a:pt x="0" y="18"/>
                    </a:lnTo>
                    <a:lnTo>
                      <a:pt x="4" y="20"/>
                    </a:lnTo>
                    <a:lnTo>
                      <a:pt x="9" y="21"/>
                    </a:lnTo>
                    <a:lnTo>
                      <a:pt x="12" y="22"/>
                    </a:lnTo>
                    <a:lnTo>
                      <a:pt x="17" y="23"/>
                    </a:lnTo>
                    <a:lnTo>
                      <a:pt x="24" y="23"/>
                    </a:lnTo>
                    <a:lnTo>
                      <a:pt x="24" y="12"/>
                    </a:lnTo>
                    <a:lnTo>
                      <a:pt x="19" y="12"/>
                    </a:lnTo>
                    <a:lnTo>
                      <a:pt x="15" y="11"/>
                    </a:lnTo>
                    <a:lnTo>
                      <a:pt x="14" y="11"/>
                    </a:lnTo>
                    <a:lnTo>
                      <a:pt x="11" y="10"/>
                    </a:lnTo>
                    <a:lnTo>
                      <a:pt x="11" y="7"/>
                    </a:lnTo>
                    <a:lnTo>
                      <a:pt x="12" y="6"/>
                    </a:lnTo>
                    <a:lnTo>
                      <a:pt x="12" y="5"/>
                    </a:lnTo>
                    <a:lnTo>
                      <a:pt x="14" y="3"/>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1256"/>
              <p:cNvSpPr>
                <a:spLocks/>
              </p:cNvSpPr>
              <p:nvPr/>
            </p:nvSpPr>
            <p:spPr bwMode="auto">
              <a:xfrm>
                <a:off x="3259816" y="2074326"/>
                <a:ext cx="157513" cy="80829"/>
              </a:xfrm>
              <a:custGeom>
                <a:avLst/>
                <a:gdLst/>
                <a:ahLst/>
                <a:cxnLst>
                  <a:cxn ang="0">
                    <a:pos x="46" y="0"/>
                  </a:cxn>
                  <a:cxn ang="0">
                    <a:pos x="52" y="4"/>
                  </a:cxn>
                  <a:cxn ang="0">
                    <a:pos x="62" y="5"/>
                  </a:cxn>
                  <a:cxn ang="0">
                    <a:pos x="66" y="2"/>
                  </a:cxn>
                  <a:cxn ang="0">
                    <a:pos x="75" y="4"/>
                  </a:cxn>
                  <a:cxn ang="0">
                    <a:pos x="76" y="12"/>
                  </a:cxn>
                  <a:cxn ang="0">
                    <a:pos x="74" y="38"/>
                  </a:cxn>
                  <a:cxn ang="0">
                    <a:pos x="66" y="39"/>
                  </a:cxn>
                  <a:cxn ang="0">
                    <a:pos x="44" y="38"/>
                  </a:cxn>
                  <a:cxn ang="0">
                    <a:pos x="45" y="34"/>
                  </a:cxn>
                  <a:cxn ang="0">
                    <a:pos x="46" y="31"/>
                  </a:cxn>
                  <a:cxn ang="0">
                    <a:pos x="47" y="28"/>
                  </a:cxn>
                  <a:cxn ang="0">
                    <a:pos x="51" y="26"/>
                  </a:cxn>
                  <a:cxn ang="0">
                    <a:pos x="56" y="24"/>
                  </a:cxn>
                  <a:cxn ang="0">
                    <a:pos x="56" y="23"/>
                  </a:cxn>
                  <a:cxn ang="0">
                    <a:pos x="52" y="22"/>
                  </a:cxn>
                  <a:cxn ang="0">
                    <a:pos x="32" y="24"/>
                  </a:cxn>
                  <a:cxn ang="0">
                    <a:pos x="21" y="26"/>
                  </a:cxn>
                  <a:cxn ang="0">
                    <a:pos x="17" y="23"/>
                  </a:cxn>
                  <a:cxn ang="0">
                    <a:pos x="11" y="22"/>
                  </a:cxn>
                  <a:cxn ang="0">
                    <a:pos x="5" y="17"/>
                  </a:cxn>
                  <a:cxn ang="0">
                    <a:pos x="0" y="13"/>
                  </a:cxn>
                  <a:cxn ang="0">
                    <a:pos x="1" y="7"/>
                  </a:cxn>
                  <a:cxn ang="0">
                    <a:pos x="0" y="2"/>
                  </a:cxn>
                  <a:cxn ang="0">
                    <a:pos x="10" y="4"/>
                  </a:cxn>
                  <a:cxn ang="0">
                    <a:pos x="35" y="19"/>
                  </a:cxn>
                  <a:cxn ang="0">
                    <a:pos x="26" y="12"/>
                  </a:cxn>
                  <a:cxn ang="0">
                    <a:pos x="32" y="8"/>
                  </a:cxn>
                  <a:cxn ang="0">
                    <a:pos x="42" y="14"/>
                  </a:cxn>
                  <a:cxn ang="0">
                    <a:pos x="49" y="7"/>
                  </a:cxn>
                  <a:cxn ang="0">
                    <a:pos x="36" y="4"/>
                  </a:cxn>
                  <a:cxn ang="0">
                    <a:pos x="37" y="0"/>
                  </a:cxn>
                </a:cxnLst>
                <a:rect l="0" t="0" r="r" b="b"/>
                <a:pathLst>
                  <a:path w="76" h="39">
                    <a:moveTo>
                      <a:pt x="37" y="0"/>
                    </a:moveTo>
                    <a:lnTo>
                      <a:pt x="46" y="0"/>
                    </a:lnTo>
                    <a:lnTo>
                      <a:pt x="49" y="2"/>
                    </a:lnTo>
                    <a:lnTo>
                      <a:pt x="52" y="4"/>
                    </a:lnTo>
                    <a:lnTo>
                      <a:pt x="56" y="5"/>
                    </a:lnTo>
                    <a:lnTo>
                      <a:pt x="62" y="5"/>
                    </a:lnTo>
                    <a:lnTo>
                      <a:pt x="64" y="3"/>
                    </a:lnTo>
                    <a:lnTo>
                      <a:pt x="66" y="2"/>
                    </a:lnTo>
                    <a:lnTo>
                      <a:pt x="72" y="2"/>
                    </a:lnTo>
                    <a:lnTo>
                      <a:pt x="75" y="4"/>
                    </a:lnTo>
                    <a:lnTo>
                      <a:pt x="76" y="7"/>
                    </a:lnTo>
                    <a:lnTo>
                      <a:pt x="76" y="12"/>
                    </a:lnTo>
                    <a:lnTo>
                      <a:pt x="72" y="31"/>
                    </a:lnTo>
                    <a:lnTo>
                      <a:pt x="74" y="38"/>
                    </a:lnTo>
                    <a:lnTo>
                      <a:pt x="70" y="38"/>
                    </a:lnTo>
                    <a:lnTo>
                      <a:pt x="66" y="39"/>
                    </a:lnTo>
                    <a:lnTo>
                      <a:pt x="45" y="39"/>
                    </a:lnTo>
                    <a:lnTo>
                      <a:pt x="44" y="38"/>
                    </a:lnTo>
                    <a:lnTo>
                      <a:pt x="44" y="36"/>
                    </a:lnTo>
                    <a:lnTo>
                      <a:pt x="45" y="34"/>
                    </a:lnTo>
                    <a:lnTo>
                      <a:pt x="47" y="33"/>
                    </a:lnTo>
                    <a:lnTo>
                      <a:pt x="46" y="31"/>
                    </a:lnTo>
                    <a:lnTo>
                      <a:pt x="47" y="29"/>
                    </a:lnTo>
                    <a:lnTo>
                      <a:pt x="47" y="28"/>
                    </a:lnTo>
                    <a:lnTo>
                      <a:pt x="50" y="27"/>
                    </a:lnTo>
                    <a:lnTo>
                      <a:pt x="51" y="26"/>
                    </a:lnTo>
                    <a:lnTo>
                      <a:pt x="54" y="26"/>
                    </a:lnTo>
                    <a:lnTo>
                      <a:pt x="56" y="24"/>
                    </a:lnTo>
                    <a:lnTo>
                      <a:pt x="57" y="23"/>
                    </a:lnTo>
                    <a:lnTo>
                      <a:pt x="56" y="23"/>
                    </a:lnTo>
                    <a:lnTo>
                      <a:pt x="54" y="22"/>
                    </a:lnTo>
                    <a:lnTo>
                      <a:pt x="52" y="22"/>
                    </a:lnTo>
                    <a:lnTo>
                      <a:pt x="44" y="23"/>
                    </a:lnTo>
                    <a:lnTo>
                      <a:pt x="32" y="24"/>
                    </a:lnTo>
                    <a:lnTo>
                      <a:pt x="22" y="26"/>
                    </a:lnTo>
                    <a:lnTo>
                      <a:pt x="21" y="26"/>
                    </a:lnTo>
                    <a:lnTo>
                      <a:pt x="19" y="24"/>
                    </a:lnTo>
                    <a:lnTo>
                      <a:pt x="17" y="23"/>
                    </a:lnTo>
                    <a:lnTo>
                      <a:pt x="17" y="22"/>
                    </a:lnTo>
                    <a:lnTo>
                      <a:pt x="11" y="22"/>
                    </a:lnTo>
                    <a:lnTo>
                      <a:pt x="10" y="17"/>
                    </a:lnTo>
                    <a:lnTo>
                      <a:pt x="5" y="17"/>
                    </a:lnTo>
                    <a:lnTo>
                      <a:pt x="2" y="14"/>
                    </a:lnTo>
                    <a:lnTo>
                      <a:pt x="0" y="13"/>
                    </a:lnTo>
                    <a:lnTo>
                      <a:pt x="0" y="5"/>
                    </a:lnTo>
                    <a:lnTo>
                      <a:pt x="1" y="7"/>
                    </a:lnTo>
                    <a:lnTo>
                      <a:pt x="0" y="4"/>
                    </a:lnTo>
                    <a:lnTo>
                      <a:pt x="0" y="2"/>
                    </a:lnTo>
                    <a:lnTo>
                      <a:pt x="3" y="2"/>
                    </a:lnTo>
                    <a:lnTo>
                      <a:pt x="10" y="4"/>
                    </a:lnTo>
                    <a:lnTo>
                      <a:pt x="29" y="19"/>
                    </a:lnTo>
                    <a:lnTo>
                      <a:pt x="35" y="19"/>
                    </a:lnTo>
                    <a:lnTo>
                      <a:pt x="30" y="16"/>
                    </a:lnTo>
                    <a:lnTo>
                      <a:pt x="26" y="12"/>
                    </a:lnTo>
                    <a:lnTo>
                      <a:pt x="26" y="7"/>
                    </a:lnTo>
                    <a:lnTo>
                      <a:pt x="32" y="8"/>
                    </a:lnTo>
                    <a:lnTo>
                      <a:pt x="37" y="10"/>
                    </a:lnTo>
                    <a:lnTo>
                      <a:pt x="42" y="14"/>
                    </a:lnTo>
                    <a:lnTo>
                      <a:pt x="49" y="16"/>
                    </a:lnTo>
                    <a:lnTo>
                      <a:pt x="49" y="7"/>
                    </a:lnTo>
                    <a:lnTo>
                      <a:pt x="41" y="7"/>
                    </a:lnTo>
                    <a:lnTo>
                      <a:pt x="36" y="4"/>
                    </a:lnTo>
                    <a:lnTo>
                      <a:pt x="35" y="2"/>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1257"/>
              <p:cNvSpPr>
                <a:spLocks/>
              </p:cNvSpPr>
              <p:nvPr/>
            </p:nvSpPr>
            <p:spPr bwMode="auto">
              <a:xfrm>
                <a:off x="3382096" y="2397642"/>
                <a:ext cx="93265" cy="55959"/>
              </a:xfrm>
              <a:custGeom>
                <a:avLst/>
                <a:gdLst/>
                <a:ahLst/>
                <a:cxnLst>
                  <a:cxn ang="0">
                    <a:pos x="17" y="0"/>
                  </a:cxn>
                  <a:cxn ang="0">
                    <a:pos x="20" y="0"/>
                  </a:cxn>
                  <a:cxn ang="0">
                    <a:pos x="26" y="3"/>
                  </a:cxn>
                  <a:cxn ang="0">
                    <a:pos x="34" y="8"/>
                  </a:cxn>
                  <a:cxn ang="0">
                    <a:pos x="41" y="15"/>
                  </a:cxn>
                  <a:cxn ang="0">
                    <a:pos x="45" y="21"/>
                  </a:cxn>
                  <a:cxn ang="0">
                    <a:pos x="42" y="23"/>
                  </a:cxn>
                  <a:cxn ang="0">
                    <a:pos x="35" y="27"/>
                  </a:cxn>
                  <a:cxn ang="0">
                    <a:pos x="20" y="23"/>
                  </a:cxn>
                  <a:cxn ang="0">
                    <a:pos x="11" y="21"/>
                  </a:cxn>
                  <a:cxn ang="0">
                    <a:pos x="3" y="17"/>
                  </a:cxn>
                  <a:cxn ang="0">
                    <a:pos x="0" y="15"/>
                  </a:cxn>
                  <a:cxn ang="0">
                    <a:pos x="0" y="14"/>
                  </a:cxn>
                  <a:cxn ang="0">
                    <a:pos x="1" y="13"/>
                  </a:cxn>
                  <a:cxn ang="0">
                    <a:pos x="8" y="13"/>
                  </a:cxn>
                  <a:cxn ang="0">
                    <a:pos x="11" y="10"/>
                  </a:cxn>
                  <a:cxn ang="0">
                    <a:pos x="12" y="8"/>
                  </a:cxn>
                  <a:cxn ang="0">
                    <a:pos x="12" y="7"/>
                  </a:cxn>
                  <a:cxn ang="0">
                    <a:pos x="15" y="2"/>
                  </a:cxn>
                  <a:cxn ang="0">
                    <a:pos x="17" y="0"/>
                  </a:cxn>
                </a:cxnLst>
                <a:rect l="0" t="0" r="r" b="b"/>
                <a:pathLst>
                  <a:path w="45" h="27">
                    <a:moveTo>
                      <a:pt x="17" y="0"/>
                    </a:moveTo>
                    <a:lnTo>
                      <a:pt x="20" y="0"/>
                    </a:lnTo>
                    <a:lnTo>
                      <a:pt x="26" y="3"/>
                    </a:lnTo>
                    <a:lnTo>
                      <a:pt x="34" y="8"/>
                    </a:lnTo>
                    <a:lnTo>
                      <a:pt x="41" y="15"/>
                    </a:lnTo>
                    <a:lnTo>
                      <a:pt x="45" y="21"/>
                    </a:lnTo>
                    <a:lnTo>
                      <a:pt x="42" y="23"/>
                    </a:lnTo>
                    <a:lnTo>
                      <a:pt x="35" y="27"/>
                    </a:lnTo>
                    <a:lnTo>
                      <a:pt x="20" y="23"/>
                    </a:lnTo>
                    <a:lnTo>
                      <a:pt x="11" y="21"/>
                    </a:lnTo>
                    <a:lnTo>
                      <a:pt x="3" y="17"/>
                    </a:lnTo>
                    <a:lnTo>
                      <a:pt x="0" y="15"/>
                    </a:lnTo>
                    <a:lnTo>
                      <a:pt x="0" y="14"/>
                    </a:lnTo>
                    <a:lnTo>
                      <a:pt x="1" y="13"/>
                    </a:lnTo>
                    <a:lnTo>
                      <a:pt x="8" y="13"/>
                    </a:lnTo>
                    <a:lnTo>
                      <a:pt x="11" y="10"/>
                    </a:lnTo>
                    <a:lnTo>
                      <a:pt x="12" y="8"/>
                    </a:lnTo>
                    <a:lnTo>
                      <a:pt x="12" y="7"/>
                    </a:lnTo>
                    <a:lnTo>
                      <a:pt x="15" y="2"/>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1258"/>
              <p:cNvSpPr>
                <a:spLocks/>
              </p:cNvSpPr>
              <p:nvPr/>
            </p:nvSpPr>
            <p:spPr bwMode="auto">
              <a:xfrm>
                <a:off x="3469143" y="2198678"/>
                <a:ext cx="126425" cy="101555"/>
              </a:xfrm>
              <a:custGeom>
                <a:avLst/>
                <a:gdLst/>
                <a:ahLst/>
                <a:cxnLst>
                  <a:cxn ang="0">
                    <a:pos x="17" y="0"/>
                  </a:cxn>
                  <a:cxn ang="0">
                    <a:pos x="20" y="0"/>
                  </a:cxn>
                  <a:cxn ang="0">
                    <a:pos x="34" y="1"/>
                  </a:cxn>
                  <a:cxn ang="0">
                    <a:pos x="47" y="3"/>
                  </a:cxn>
                  <a:cxn ang="0">
                    <a:pos x="61" y="5"/>
                  </a:cxn>
                  <a:cxn ang="0">
                    <a:pos x="61" y="11"/>
                  </a:cxn>
                  <a:cxn ang="0">
                    <a:pos x="58" y="12"/>
                  </a:cxn>
                  <a:cxn ang="0">
                    <a:pos x="56" y="15"/>
                  </a:cxn>
                  <a:cxn ang="0">
                    <a:pos x="53" y="16"/>
                  </a:cxn>
                  <a:cxn ang="0">
                    <a:pos x="49" y="22"/>
                  </a:cxn>
                  <a:cxn ang="0">
                    <a:pos x="44" y="27"/>
                  </a:cxn>
                  <a:cxn ang="0">
                    <a:pos x="38" y="31"/>
                  </a:cxn>
                  <a:cxn ang="0">
                    <a:pos x="30" y="32"/>
                  </a:cxn>
                  <a:cxn ang="0">
                    <a:pos x="27" y="32"/>
                  </a:cxn>
                  <a:cxn ang="0">
                    <a:pos x="25" y="31"/>
                  </a:cxn>
                  <a:cxn ang="0">
                    <a:pos x="20" y="31"/>
                  </a:cxn>
                  <a:cxn ang="0">
                    <a:pos x="20" y="33"/>
                  </a:cxn>
                  <a:cxn ang="0">
                    <a:pos x="19" y="36"/>
                  </a:cxn>
                  <a:cxn ang="0">
                    <a:pos x="24" y="36"/>
                  </a:cxn>
                  <a:cxn ang="0">
                    <a:pos x="23" y="40"/>
                  </a:cxn>
                  <a:cxn ang="0">
                    <a:pos x="22" y="42"/>
                  </a:cxn>
                  <a:cxn ang="0">
                    <a:pos x="15" y="49"/>
                  </a:cxn>
                  <a:cxn ang="0">
                    <a:pos x="7" y="49"/>
                  </a:cxn>
                  <a:cxn ang="0">
                    <a:pos x="7" y="37"/>
                  </a:cxn>
                  <a:cxn ang="0">
                    <a:pos x="3" y="31"/>
                  </a:cxn>
                  <a:cxn ang="0">
                    <a:pos x="3" y="23"/>
                  </a:cxn>
                  <a:cxn ang="0">
                    <a:pos x="0" y="17"/>
                  </a:cxn>
                  <a:cxn ang="0">
                    <a:pos x="0" y="10"/>
                  </a:cxn>
                  <a:cxn ang="0">
                    <a:pos x="10" y="10"/>
                  </a:cxn>
                  <a:cxn ang="0">
                    <a:pos x="10" y="6"/>
                  </a:cxn>
                  <a:cxn ang="0">
                    <a:pos x="12" y="5"/>
                  </a:cxn>
                  <a:cxn ang="0">
                    <a:pos x="13" y="2"/>
                  </a:cxn>
                  <a:cxn ang="0">
                    <a:pos x="14" y="1"/>
                  </a:cxn>
                  <a:cxn ang="0">
                    <a:pos x="17" y="0"/>
                  </a:cxn>
                </a:cxnLst>
                <a:rect l="0" t="0" r="r" b="b"/>
                <a:pathLst>
                  <a:path w="61" h="49">
                    <a:moveTo>
                      <a:pt x="17" y="0"/>
                    </a:moveTo>
                    <a:lnTo>
                      <a:pt x="20" y="0"/>
                    </a:lnTo>
                    <a:lnTo>
                      <a:pt x="34" y="1"/>
                    </a:lnTo>
                    <a:lnTo>
                      <a:pt x="47" y="3"/>
                    </a:lnTo>
                    <a:lnTo>
                      <a:pt x="61" y="5"/>
                    </a:lnTo>
                    <a:lnTo>
                      <a:pt x="61" y="11"/>
                    </a:lnTo>
                    <a:lnTo>
                      <a:pt x="58" y="12"/>
                    </a:lnTo>
                    <a:lnTo>
                      <a:pt x="56" y="15"/>
                    </a:lnTo>
                    <a:lnTo>
                      <a:pt x="53" y="16"/>
                    </a:lnTo>
                    <a:lnTo>
                      <a:pt x="49" y="22"/>
                    </a:lnTo>
                    <a:lnTo>
                      <a:pt x="44" y="27"/>
                    </a:lnTo>
                    <a:lnTo>
                      <a:pt x="38" y="31"/>
                    </a:lnTo>
                    <a:lnTo>
                      <a:pt x="30" y="32"/>
                    </a:lnTo>
                    <a:lnTo>
                      <a:pt x="27" y="32"/>
                    </a:lnTo>
                    <a:lnTo>
                      <a:pt x="25" y="31"/>
                    </a:lnTo>
                    <a:lnTo>
                      <a:pt x="20" y="31"/>
                    </a:lnTo>
                    <a:lnTo>
                      <a:pt x="20" y="33"/>
                    </a:lnTo>
                    <a:lnTo>
                      <a:pt x="19" y="36"/>
                    </a:lnTo>
                    <a:lnTo>
                      <a:pt x="24" y="36"/>
                    </a:lnTo>
                    <a:lnTo>
                      <a:pt x="23" y="40"/>
                    </a:lnTo>
                    <a:lnTo>
                      <a:pt x="22" y="42"/>
                    </a:lnTo>
                    <a:lnTo>
                      <a:pt x="15" y="49"/>
                    </a:lnTo>
                    <a:lnTo>
                      <a:pt x="7" y="49"/>
                    </a:lnTo>
                    <a:lnTo>
                      <a:pt x="7" y="37"/>
                    </a:lnTo>
                    <a:lnTo>
                      <a:pt x="3" y="31"/>
                    </a:lnTo>
                    <a:lnTo>
                      <a:pt x="3" y="23"/>
                    </a:lnTo>
                    <a:lnTo>
                      <a:pt x="0" y="17"/>
                    </a:lnTo>
                    <a:lnTo>
                      <a:pt x="0" y="10"/>
                    </a:lnTo>
                    <a:lnTo>
                      <a:pt x="10" y="10"/>
                    </a:lnTo>
                    <a:lnTo>
                      <a:pt x="10" y="6"/>
                    </a:lnTo>
                    <a:lnTo>
                      <a:pt x="12" y="5"/>
                    </a:lnTo>
                    <a:lnTo>
                      <a:pt x="13" y="2"/>
                    </a:lnTo>
                    <a:lnTo>
                      <a:pt x="14" y="1"/>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1259"/>
              <p:cNvSpPr>
                <a:spLocks/>
              </p:cNvSpPr>
              <p:nvPr/>
            </p:nvSpPr>
            <p:spPr bwMode="auto">
              <a:xfrm>
                <a:off x="3218366" y="2018369"/>
                <a:ext cx="41451" cy="33161"/>
              </a:xfrm>
              <a:custGeom>
                <a:avLst/>
                <a:gdLst/>
                <a:ahLst/>
                <a:cxnLst>
                  <a:cxn ang="0">
                    <a:pos x="0" y="0"/>
                  </a:cxn>
                  <a:cxn ang="0">
                    <a:pos x="6" y="1"/>
                  </a:cxn>
                  <a:cxn ang="0">
                    <a:pos x="10" y="5"/>
                  </a:cxn>
                  <a:cxn ang="0">
                    <a:pos x="15" y="9"/>
                  </a:cxn>
                  <a:cxn ang="0">
                    <a:pos x="20" y="11"/>
                  </a:cxn>
                  <a:cxn ang="0">
                    <a:pos x="20" y="14"/>
                  </a:cxn>
                  <a:cxn ang="0">
                    <a:pos x="18" y="15"/>
                  </a:cxn>
                  <a:cxn ang="0">
                    <a:pos x="16" y="16"/>
                  </a:cxn>
                  <a:cxn ang="0">
                    <a:pos x="11" y="16"/>
                  </a:cxn>
                  <a:cxn ang="0">
                    <a:pos x="10" y="14"/>
                  </a:cxn>
                  <a:cxn ang="0">
                    <a:pos x="6" y="11"/>
                  </a:cxn>
                  <a:cxn ang="0">
                    <a:pos x="3" y="9"/>
                  </a:cxn>
                  <a:cxn ang="0">
                    <a:pos x="2" y="6"/>
                  </a:cxn>
                  <a:cxn ang="0">
                    <a:pos x="0" y="2"/>
                  </a:cxn>
                  <a:cxn ang="0">
                    <a:pos x="0" y="0"/>
                  </a:cxn>
                </a:cxnLst>
                <a:rect l="0" t="0" r="r" b="b"/>
                <a:pathLst>
                  <a:path w="20" h="16">
                    <a:moveTo>
                      <a:pt x="0" y="0"/>
                    </a:moveTo>
                    <a:lnTo>
                      <a:pt x="6" y="1"/>
                    </a:lnTo>
                    <a:lnTo>
                      <a:pt x="10" y="5"/>
                    </a:lnTo>
                    <a:lnTo>
                      <a:pt x="15" y="9"/>
                    </a:lnTo>
                    <a:lnTo>
                      <a:pt x="20" y="11"/>
                    </a:lnTo>
                    <a:lnTo>
                      <a:pt x="20" y="14"/>
                    </a:lnTo>
                    <a:lnTo>
                      <a:pt x="18" y="15"/>
                    </a:lnTo>
                    <a:lnTo>
                      <a:pt x="16" y="16"/>
                    </a:lnTo>
                    <a:lnTo>
                      <a:pt x="11" y="16"/>
                    </a:lnTo>
                    <a:lnTo>
                      <a:pt x="10" y="14"/>
                    </a:lnTo>
                    <a:lnTo>
                      <a:pt x="6" y="11"/>
                    </a:lnTo>
                    <a:lnTo>
                      <a:pt x="3" y="9"/>
                    </a:lnTo>
                    <a:lnTo>
                      <a:pt x="2" y="6"/>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1260"/>
              <p:cNvSpPr>
                <a:spLocks/>
              </p:cNvSpPr>
              <p:nvPr/>
            </p:nvSpPr>
            <p:spPr bwMode="auto">
              <a:xfrm>
                <a:off x="3243236" y="2132357"/>
                <a:ext cx="29015" cy="22799"/>
              </a:xfrm>
              <a:custGeom>
                <a:avLst/>
                <a:gdLst/>
                <a:ahLst/>
                <a:cxnLst>
                  <a:cxn ang="0">
                    <a:pos x="11" y="0"/>
                  </a:cxn>
                  <a:cxn ang="0">
                    <a:pos x="11" y="1"/>
                  </a:cxn>
                  <a:cxn ang="0">
                    <a:pos x="13" y="3"/>
                  </a:cxn>
                  <a:cxn ang="0">
                    <a:pos x="14" y="5"/>
                  </a:cxn>
                  <a:cxn ang="0">
                    <a:pos x="14" y="9"/>
                  </a:cxn>
                  <a:cxn ang="0">
                    <a:pos x="11" y="11"/>
                  </a:cxn>
                  <a:cxn ang="0">
                    <a:pos x="0" y="11"/>
                  </a:cxn>
                  <a:cxn ang="0">
                    <a:pos x="1" y="8"/>
                  </a:cxn>
                  <a:cxn ang="0">
                    <a:pos x="3" y="5"/>
                  </a:cxn>
                  <a:cxn ang="0">
                    <a:pos x="5" y="3"/>
                  </a:cxn>
                  <a:cxn ang="0">
                    <a:pos x="8" y="1"/>
                  </a:cxn>
                  <a:cxn ang="0">
                    <a:pos x="11" y="0"/>
                  </a:cxn>
                </a:cxnLst>
                <a:rect l="0" t="0" r="r" b="b"/>
                <a:pathLst>
                  <a:path w="14" h="11">
                    <a:moveTo>
                      <a:pt x="11" y="0"/>
                    </a:moveTo>
                    <a:lnTo>
                      <a:pt x="11" y="1"/>
                    </a:lnTo>
                    <a:lnTo>
                      <a:pt x="13" y="3"/>
                    </a:lnTo>
                    <a:lnTo>
                      <a:pt x="14" y="5"/>
                    </a:lnTo>
                    <a:lnTo>
                      <a:pt x="14" y="9"/>
                    </a:lnTo>
                    <a:lnTo>
                      <a:pt x="11" y="11"/>
                    </a:lnTo>
                    <a:lnTo>
                      <a:pt x="0" y="11"/>
                    </a:lnTo>
                    <a:lnTo>
                      <a:pt x="1" y="8"/>
                    </a:lnTo>
                    <a:lnTo>
                      <a:pt x="3" y="5"/>
                    </a:lnTo>
                    <a:lnTo>
                      <a:pt x="5" y="3"/>
                    </a:lnTo>
                    <a:lnTo>
                      <a:pt x="8" y="1"/>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1261"/>
              <p:cNvSpPr>
                <a:spLocks/>
              </p:cNvSpPr>
              <p:nvPr/>
            </p:nvSpPr>
            <p:spPr bwMode="auto">
              <a:xfrm>
                <a:off x="3228729" y="1933394"/>
                <a:ext cx="155441" cy="84975"/>
              </a:xfrm>
              <a:custGeom>
                <a:avLst/>
                <a:gdLst/>
                <a:ahLst/>
                <a:cxnLst>
                  <a:cxn ang="0">
                    <a:pos x="10" y="0"/>
                  </a:cxn>
                  <a:cxn ang="0">
                    <a:pos x="17" y="0"/>
                  </a:cxn>
                  <a:cxn ang="0">
                    <a:pos x="20" y="3"/>
                  </a:cxn>
                  <a:cxn ang="0">
                    <a:pos x="22" y="4"/>
                  </a:cxn>
                  <a:cxn ang="0">
                    <a:pos x="26" y="8"/>
                  </a:cxn>
                  <a:cxn ang="0">
                    <a:pos x="31" y="8"/>
                  </a:cxn>
                  <a:cxn ang="0">
                    <a:pos x="32" y="6"/>
                  </a:cxn>
                  <a:cxn ang="0">
                    <a:pos x="35" y="4"/>
                  </a:cxn>
                  <a:cxn ang="0">
                    <a:pos x="40" y="4"/>
                  </a:cxn>
                  <a:cxn ang="0">
                    <a:pos x="44" y="8"/>
                  </a:cxn>
                  <a:cxn ang="0">
                    <a:pos x="45" y="11"/>
                  </a:cxn>
                  <a:cxn ang="0">
                    <a:pos x="46" y="12"/>
                  </a:cxn>
                  <a:cxn ang="0">
                    <a:pos x="47" y="14"/>
                  </a:cxn>
                  <a:cxn ang="0">
                    <a:pos x="50" y="14"/>
                  </a:cxn>
                  <a:cxn ang="0">
                    <a:pos x="51" y="12"/>
                  </a:cxn>
                  <a:cxn ang="0">
                    <a:pos x="54" y="11"/>
                  </a:cxn>
                  <a:cxn ang="0">
                    <a:pos x="55" y="11"/>
                  </a:cxn>
                  <a:cxn ang="0">
                    <a:pos x="59" y="12"/>
                  </a:cxn>
                  <a:cxn ang="0">
                    <a:pos x="61" y="13"/>
                  </a:cxn>
                  <a:cxn ang="0">
                    <a:pos x="67" y="19"/>
                  </a:cxn>
                  <a:cxn ang="0">
                    <a:pos x="65" y="22"/>
                  </a:cxn>
                  <a:cxn ang="0">
                    <a:pos x="64" y="24"/>
                  </a:cxn>
                  <a:cxn ang="0">
                    <a:pos x="66" y="26"/>
                  </a:cxn>
                  <a:cxn ang="0">
                    <a:pos x="69" y="28"/>
                  </a:cxn>
                  <a:cxn ang="0">
                    <a:pos x="72" y="29"/>
                  </a:cxn>
                  <a:cxn ang="0">
                    <a:pos x="75" y="34"/>
                  </a:cxn>
                  <a:cxn ang="0">
                    <a:pos x="75" y="37"/>
                  </a:cxn>
                  <a:cxn ang="0">
                    <a:pos x="74" y="38"/>
                  </a:cxn>
                  <a:cxn ang="0">
                    <a:pos x="71" y="39"/>
                  </a:cxn>
                  <a:cxn ang="0">
                    <a:pos x="70" y="41"/>
                  </a:cxn>
                  <a:cxn ang="0">
                    <a:pos x="64" y="41"/>
                  </a:cxn>
                  <a:cxn ang="0">
                    <a:pos x="54" y="31"/>
                  </a:cxn>
                  <a:cxn ang="0">
                    <a:pos x="45" y="31"/>
                  </a:cxn>
                  <a:cxn ang="0">
                    <a:pos x="40" y="29"/>
                  </a:cxn>
                  <a:cxn ang="0">
                    <a:pos x="36" y="28"/>
                  </a:cxn>
                  <a:cxn ang="0">
                    <a:pos x="31" y="28"/>
                  </a:cxn>
                  <a:cxn ang="0">
                    <a:pos x="30" y="27"/>
                  </a:cxn>
                  <a:cxn ang="0">
                    <a:pos x="27" y="26"/>
                  </a:cxn>
                  <a:cxn ang="0">
                    <a:pos x="23" y="26"/>
                  </a:cxn>
                  <a:cxn ang="0">
                    <a:pos x="21" y="27"/>
                  </a:cxn>
                  <a:cxn ang="0">
                    <a:pos x="11" y="27"/>
                  </a:cxn>
                  <a:cxn ang="0">
                    <a:pos x="8" y="26"/>
                  </a:cxn>
                  <a:cxn ang="0">
                    <a:pos x="6" y="23"/>
                  </a:cxn>
                  <a:cxn ang="0">
                    <a:pos x="8" y="21"/>
                  </a:cxn>
                  <a:cxn ang="0">
                    <a:pos x="12" y="21"/>
                  </a:cxn>
                  <a:cxn ang="0">
                    <a:pos x="15" y="19"/>
                  </a:cxn>
                  <a:cxn ang="0">
                    <a:pos x="18" y="19"/>
                  </a:cxn>
                  <a:cxn ang="0">
                    <a:pos x="17" y="18"/>
                  </a:cxn>
                  <a:cxn ang="0">
                    <a:pos x="17" y="16"/>
                  </a:cxn>
                  <a:cxn ang="0">
                    <a:pos x="18" y="14"/>
                  </a:cxn>
                  <a:cxn ang="0">
                    <a:pos x="13" y="14"/>
                  </a:cxn>
                  <a:cxn ang="0">
                    <a:pos x="11" y="16"/>
                  </a:cxn>
                  <a:cxn ang="0">
                    <a:pos x="6" y="16"/>
                  </a:cxn>
                  <a:cxn ang="0">
                    <a:pos x="5" y="14"/>
                  </a:cxn>
                  <a:cxn ang="0">
                    <a:pos x="7" y="9"/>
                  </a:cxn>
                  <a:cxn ang="0">
                    <a:pos x="3" y="9"/>
                  </a:cxn>
                  <a:cxn ang="0">
                    <a:pos x="1" y="8"/>
                  </a:cxn>
                  <a:cxn ang="0">
                    <a:pos x="0" y="7"/>
                  </a:cxn>
                  <a:cxn ang="0">
                    <a:pos x="0" y="4"/>
                  </a:cxn>
                  <a:cxn ang="0">
                    <a:pos x="3" y="3"/>
                  </a:cxn>
                  <a:cxn ang="0">
                    <a:pos x="6" y="2"/>
                  </a:cxn>
                  <a:cxn ang="0">
                    <a:pos x="10" y="0"/>
                  </a:cxn>
                </a:cxnLst>
                <a:rect l="0" t="0" r="r" b="b"/>
                <a:pathLst>
                  <a:path w="75" h="41">
                    <a:moveTo>
                      <a:pt x="10" y="0"/>
                    </a:moveTo>
                    <a:lnTo>
                      <a:pt x="17" y="0"/>
                    </a:lnTo>
                    <a:lnTo>
                      <a:pt x="20" y="3"/>
                    </a:lnTo>
                    <a:lnTo>
                      <a:pt x="22" y="4"/>
                    </a:lnTo>
                    <a:lnTo>
                      <a:pt x="26" y="8"/>
                    </a:lnTo>
                    <a:lnTo>
                      <a:pt x="31" y="8"/>
                    </a:lnTo>
                    <a:lnTo>
                      <a:pt x="32" y="6"/>
                    </a:lnTo>
                    <a:lnTo>
                      <a:pt x="35" y="4"/>
                    </a:lnTo>
                    <a:lnTo>
                      <a:pt x="40" y="4"/>
                    </a:lnTo>
                    <a:lnTo>
                      <a:pt x="44" y="8"/>
                    </a:lnTo>
                    <a:lnTo>
                      <a:pt x="45" y="11"/>
                    </a:lnTo>
                    <a:lnTo>
                      <a:pt x="46" y="12"/>
                    </a:lnTo>
                    <a:lnTo>
                      <a:pt x="47" y="14"/>
                    </a:lnTo>
                    <a:lnTo>
                      <a:pt x="50" y="14"/>
                    </a:lnTo>
                    <a:lnTo>
                      <a:pt x="51" y="12"/>
                    </a:lnTo>
                    <a:lnTo>
                      <a:pt x="54" y="11"/>
                    </a:lnTo>
                    <a:lnTo>
                      <a:pt x="55" y="11"/>
                    </a:lnTo>
                    <a:lnTo>
                      <a:pt x="59" y="12"/>
                    </a:lnTo>
                    <a:lnTo>
                      <a:pt x="61" y="13"/>
                    </a:lnTo>
                    <a:lnTo>
                      <a:pt x="67" y="19"/>
                    </a:lnTo>
                    <a:lnTo>
                      <a:pt x="65" y="22"/>
                    </a:lnTo>
                    <a:lnTo>
                      <a:pt x="64" y="24"/>
                    </a:lnTo>
                    <a:lnTo>
                      <a:pt x="66" y="26"/>
                    </a:lnTo>
                    <a:lnTo>
                      <a:pt x="69" y="28"/>
                    </a:lnTo>
                    <a:lnTo>
                      <a:pt x="72" y="29"/>
                    </a:lnTo>
                    <a:lnTo>
                      <a:pt x="75" y="34"/>
                    </a:lnTo>
                    <a:lnTo>
                      <a:pt x="75" y="37"/>
                    </a:lnTo>
                    <a:lnTo>
                      <a:pt x="74" y="38"/>
                    </a:lnTo>
                    <a:lnTo>
                      <a:pt x="71" y="39"/>
                    </a:lnTo>
                    <a:lnTo>
                      <a:pt x="70" y="41"/>
                    </a:lnTo>
                    <a:lnTo>
                      <a:pt x="64" y="41"/>
                    </a:lnTo>
                    <a:lnTo>
                      <a:pt x="54" y="31"/>
                    </a:lnTo>
                    <a:lnTo>
                      <a:pt x="45" y="31"/>
                    </a:lnTo>
                    <a:lnTo>
                      <a:pt x="40" y="29"/>
                    </a:lnTo>
                    <a:lnTo>
                      <a:pt x="36" y="28"/>
                    </a:lnTo>
                    <a:lnTo>
                      <a:pt x="31" y="28"/>
                    </a:lnTo>
                    <a:lnTo>
                      <a:pt x="30" y="27"/>
                    </a:lnTo>
                    <a:lnTo>
                      <a:pt x="27" y="26"/>
                    </a:lnTo>
                    <a:lnTo>
                      <a:pt x="23" y="26"/>
                    </a:lnTo>
                    <a:lnTo>
                      <a:pt x="21" y="27"/>
                    </a:lnTo>
                    <a:lnTo>
                      <a:pt x="11" y="27"/>
                    </a:lnTo>
                    <a:lnTo>
                      <a:pt x="8" y="26"/>
                    </a:lnTo>
                    <a:lnTo>
                      <a:pt x="6" y="23"/>
                    </a:lnTo>
                    <a:lnTo>
                      <a:pt x="8" y="21"/>
                    </a:lnTo>
                    <a:lnTo>
                      <a:pt x="12" y="21"/>
                    </a:lnTo>
                    <a:lnTo>
                      <a:pt x="15" y="19"/>
                    </a:lnTo>
                    <a:lnTo>
                      <a:pt x="18" y="19"/>
                    </a:lnTo>
                    <a:lnTo>
                      <a:pt x="17" y="18"/>
                    </a:lnTo>
                    <a:lnTo>
                      <a:pt x="17" y="16"/>
                    </a:lnTo>
                    <a:lnTo>
                      <a:pt x="18" y="14"/>
                    </a:lnTo>
                    <a:lnTo>
                      <a:pt x="13" y="14"/>
                    </a:lnTo>
                    <a:lnTo>
                      <a:pt x="11" y="16"/>
                    </a:lnTo>
                    <a:lnTo>
                      <a:pt x="6" y="16"/>
                    </a:lnTo>
                    <a:lnTo>
                      <a:pt x="5" y="14"/>
                    </a:lnTo>
                    <a:lnTo>
                      <a:pt x="7" y="9"/>
                    </a:lnTo>
                    <a:lnTo>
                      <a:pt x="3" y="9"/>
                    </a:lnTo>
                    <a:lnTo>
                      <a:pt x="1" y="8"/>
                    </a:lnTo>
                    <a:lnTo>
                      <a:pt x="0" y="7"/>
                    </a:lnTo>
                    <a:lnTo>
                      <a:pt x="0" y="4"/>
                    </a:lnTo>
                    <a:lnTo>
                      <a:pt x="3" y="3"/>
                    </a:lnTo>
                    <a:lnTo>
                      <a:pt x="6" y="2"/>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262"/>
              <p:cNvSpPr>
                <a:spLocks/>
              </p:cNvSpPr>
              <p:nvPr/>
            </p:nvSpPr>
            <p:spPr bwMode="auto">
              <a:xfrm>
                <a:off x="3301267" y="2003860"/>
                <a:ext cx="31089" cy="14508"/>
              </a:xfrm>
              <a:custGeom>
                <a:avLst/>
                <a:gdLst/>
                <a:ahLst/>
                <a:cxnLst>
                  <a:cxn ang="0">
                    <a:pos x="5" y="0"/>
                  </a:cxn>
                  <a:cxn ang="0">
                    <a:pos x="9" y="0"/>
                  </a:cxn>
                  <a:cxn ang="0">
                    <a:pos x="10" y="2"/>
                  </a:cxn>
                  <a:cxn ang="0">
                    <a:pos x="15" y="4"/>
                  </a:cxn>
                  <a:cxn ang="0">
                    <a:pos x="14" y="5"/>
                  </a:cxn>
                  <a:cxn ang="0">
                    <a:pos x="10" y="7"/>
                  </a:cxn>
                  <a:cxn ang="0">
                    <a:pos x="0" y="7"/>
                  </a:cxn>
                  <a:cxn ang="0">
                    <a:pos x="0" y="3"/>
                  </a:cxn>
                  <a:cxn ang="0">
                    <a:pos x="2" y="3"/>
                  </a:cxn>
                  <a:cxn ang="0">
                    <a:pos x="5" y="0"/>
                  </a:cxn>
                </a:cxnLst>
                <a:rect l="0" t="0" r="r" b="b"/>
                <a:pathLst>
                  <a:path w="15" h="7">
                    <a:moveTo>
                      <a:pt x="5" y="0"/>
                    </a:moveTo>
                    <a:lnTo>
                      <a:pt x="9" y="0"/>
                    </a:lnTo>
                    <a:lnTo>
                      <a:pt x="10" y="2"/>
                    </a:lnTo>
                    <a:lnTo>
                      <a:pt x="15" y="4"/>
                    </a:lnTo>
                    <a:lnTo>
                      <a:pt x="14" y="5"/>
                    </a:lnTo>
                    <a:lnTo>
                      <a:pt x="10" y="7"/>
                    </a:lnTo>
                    <a:lnTo>
                      <a:pt x="0" y="7"/>
                    </a:lnTo>
                    <a:lnTo>
                      <a:pt x="0" y="3"/>
                    </a:lnTo>
                    <a:lnTo>
                      <a:pt x="2" y="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263"/>
              <p:cNvSpPr>
                <a:spLocks/>
              </p:cNvSpPr>
              <p:nvPr/>
            </p:nvSpPr>
            <p:spPr bwMode="auto">
              <a:xfrm>
                <a:off x="3444272" y="2053601"/>
                <a:ext cx="412435" cy="130570"/>
              </a:xfrm>
              <a:custGeom>
                <a:avLst/>
                <a:gdLst/>
                <a:ahLst/>
                <a:cxnLst>
                  <a:cxn ang="0">
                    <a:pos x="12" y="0"/>
                  </a:cxn>
                  <a:cxn ang="0">
                    <a:pos x="29" y="5"/>
                  </a:cxn>
                  <a:cxn ang="0">
                    <a:pos x="40" y="14"/>
                  </a:cxn>
                  <a:cxn ang="0">
                    <a:pos x="51" y="15"/>
                  </a:cxn>
                  <a:cxn ang="0">
                    <a:pos x="55" y="12"/>
                  </a:cxn>
                  <a:cxn ang="0">
                    <a:pos x="63" y="14"/>
                  </a:cxn>
                  <a:cxn ang="0">
                    <a:pos x="65" y="18"/>
                  </a:cxn>
                  <a:cxn ang="0">
                    <a:pos x="71" y="19"/>
                  </a:cxn>
                  <a:cxn ang="0">
                    <a:pos x="78" y="22"/>
                  </a:cxn>
                  <a:cxn ang="0">
                    <a:pos x="81" y="24"/>
                  </a:cxn>
                  <a:cxn ang="0">
                    <a:pos x="66" y="28"/>
                  </a:cxn>
                  <a:cxn ang="0">
                    <a:pos x="73" y="32"/>
                  </a:cxn>
                  <a:cxn ang="0">
                    <a:pos x="84" y="33"/>
                  </a:cxn>
                  <a:cxn ang="0">
                    <a:pos x="81" y="34"/>
                  </a:cxn>
                  <a:cxn ang="0">
                    <a:pos x="86" y="38"/>
                  </a:cxn>
                  <a:cxn ang="0">
                    <a:pos x="101" y="41"/>
                  </a:cxn>
                  <a:cxn ang="0">
                    <a:pos x="130" y="41"/>
                  </a:cxn>
                  <a:cxn ang="0">
                    <a:pos x="167" y="32"/>
                  </a:cxn>
                  <a:cxn ang="0">
                    <a:pos x="192" y="36"/>
                  </a:cxn>
                  <a:cxn ang="0">
                    <a:pos x="197" y="44"/>
                  </a:cxn>
                  <a:cxn ang="0">
                    <a:pos x="194" y="46"/>
                  </a:cxn>
                  <a:cxn ang="0">
                    <a:pos x="199" y="48"/>
                  </a:cxn>
                  <a:cxn ang="0">
                    <a:pos x="190" y="59"/>
                  </a:cxn>
                  <a:cxn ang="0">
                    <a:pos x="174" y="63"/>
                  </a:cxn>
                  <a:cxn ang="0">
                    <a:pos x="162" y="62"/>
                  </a:cxn>
                  <a:cxn ang="0">
                    <a:pos x="158" y="59"/>
                  </a:cxn>
                  <a:cxn ang="0">
                    <a:pos x="153" y="57"/>
                  </a:cxn>
                  <a:cxn ang="0">
                    <a:pos x="147" y="62"/>
                  </a:cxn>
                  <a:cxn ang="0">
                    <a:pos x="108" y="63"/>
                  </a:cxn>
                  <a:cxn ang="0">
                    <a:pos x="95" y="61"/>
                  </a:cxn>
                  <a:cxn ang="0">
                    <a:pos x="89" y="56"/>
                  </a:cxn>
                  <a:cxn ang="0">
                    <a:pos x="83" y="61"/>
                  </a:cxn>
                  <a:cxn ang="0">
                    <a:pos x="78" y="63"/>
                  </a:cxn>
                  <a:cxn ang="0">
                    <a:pos x="60" y="57"/>
                  </a:cxn>
                  <a:cxn ang="0">
                    <a:pos x="49" y="44"/>
                  </a:cxn>
                  <a:cxn ang="0">
                    <a:pos x="52" y="38"/>
                  </a:cxn>
                  <a:cxn ang="0">
                    <a:pos x="45" y="27"/>
                  </a:cxn>
                  <a:cxn ang="0">
                    <a:pos x="35" y="19"/>
                  </a:cxn>
                  <a:cxn ang="0">
                    <a:pos x="29" y="20"/>
                  </a:cxn>
                  <a:cxn ang="0">
                    <a:pos x="17" y="17"/>
                  </a:cxn>
                  <a:cxn ang="0">
                    <a:pos x="2" y="9"/>
                  </a:cxn>
                  <a:cxn ang="0">
                    <a:pos x="0" y="4"/>
                  </a:cxn>
                  <a:cxn ang="0">
                    <a:pos x="4" y="2"/>
                  </a:cxn>
                </a:cxnLst>
                <a:rect l="0" t="0" r="r" b="b"/>
                <a:pathLst>
                  <a:path w="199" h="63">
                    <a:moveTo>
                      <a:pt x="7" y="0"/>
                    </a:moveTo>
                    <a:lnTo>
                      <a:pt x="12" y="0"/>
                    </a:lnTo>
                    <a:lnTo>
                      <a:pt x="21" y="2"/>
                    </a:lnTo>
                    <a:lnTo>
                      <a:pt x="29" y="5"/>
                    </a:lnTo>
                    <a:lnTo>
                      <a:pt x="34" y="10"/>
                    </a:lnTo>
                    <a:lnTo>
                      <a:pt x="40" y="14"/>
                    </a:lnTo>
                    <a:lnTo>
                      <a:pt x="47" y="15"/>
                    </a:lnTo>
                    <a:lnTo>
                      <a:pt x="51" y="15"/>
                    </a:lnTo>
                    <a:lnTo>
                      <a:pt x="54" y="14"/>
                    </a:lnTo>
                    <a:lnTo>
                      <a:pt x="55" y="12"/>
                    </a:lnTo>
                    <a:lnTo>
                      <a:pt x="63" y="12"/>
                    </a:lnTo>
                    <a:lnTo>
                      <a:pt x="63" y="14"/>
                    </a:lnTo>
                    <a:lnTo>
                      <a:pt x="64" y="17"/>
                    </a:lnTo>
                    <a:lnTo>
                      <a:pt x="65" y="18"/>
                    </a:lnTo>
                    <a:lnTo>
                      <a:pt x="68" y="19"/>
                    </a:lnTo>
                    <a:lnTo>
                      <a:pt x="71" y="19"/>
                    </a:lnTo>
                    <a:lnTo>
                      <a:pt x="74" y="20"/>
                    </a:lnTo>
                    <a:lnTo>
                      <a:pt x="78" y="22"/>
                    </a:lnTo>
                    <a:lnTo>
                      <a:pt x="80" y="23"/>
                    </a:lnTo>
                    <a:lnTo>
                      <a:pt x="81" y="24"/>
                    </a:lnTo>
                    <a:lnTo>
                      <a:pt x="65" y="24"/>
                    </a:lnTo>
                    <a:lnTo>
                      <a:pt x="66" y="28"/>
                    </a:lnTo>
                    <a:lnTo>
                      <a:pt x="68" y="29"/>
                    </a:lnTo>
                    <a:lnTo>
                      <a:pt x="73" y="32"/>
                    </a:lnTo>
                    <a:lnTo>
                      <a:pt x="81" y="32"/>
                    </a:lnTo>
                    <a:lnTo>
                      <a:pt x="84" y="33"/>
                    </a:lnTo>
                    <a:lnTo>
                      <a:pt x="83" y="34"/>
                    </a:lnTo>
                    <a:lnTo>
                      <a:pt x="81" y="34"/>
                    </a:lnTo>
                    <a:lnTo>
                      <a:pt x="81" y="38"/>
                    </a:lnTo>
                    <a:lnTo>
                      <a:pt x="86" y="38"/>
                    </a:lnTo>
                    <a:lnTo>
                      <a:pt x="88" y="37"/>
                    </a:lnTo>
                    <a:lnTo>
                      <a:pt x="101" y="41"/>
                    </a:lnTo>
                    <a:lnTo>
                      <a:pt x="115" y="42"/>
                    </a:lnTo>
                    <a:lnTo>
                      <a:pt x="130" y="41"/>
                    </a:lnTo>
                    <a:lnTo>
                      <a:pt x="153" y="33"/>
                    </a:lnTo>
                    <a:lnTo>
                      <a:pt x="167" y="32"/>
                    </a:lnTo>
                    <a:lnTo>
                      <a:pt x="180" y="33"/>
                    </a:lnTo>
                    <a:lnTo>
                      <a:pt x="192" y="36"/>
                    </a:lnTo>
                    <a:lnTo>
                      <a:pt x="199" y="43"/>
                    </a:lnTo>
                    <a:lnTo>
                      <a:pt x="197" y="44"/>
                    </a:lnTo>
                    <a:lnTo>
                      <a:pt x="196" y="44"/>
                    </a:lnTo>
                    <a:lnTo>
                      <a:pt x="194" y="46"/>
                    </a:lnTo>
                    <a:lnTo>
                      <a:pt x="194" y="48"/>
                    </a:lnTo>
                    <a:lnTo>
                      <a:pt x="199" y="48"/>
                    </a:lnTo>
                    <a:lnTo>
                      <a:pt x="197" y="56"/>
                    </a:lnTo>
                    <a:lnTo>
                      <a:pt x="190" y="59"/>
                    </a:lnTo>
                    <a:lnTo>
                      <a:pt x="183" y="62"/>
                    </a:lnTo>
                    <a:lnTo>
                      <a:pt x="174" y="63"/>
                    </a:lnTo>
                    <a:lnTo>
                      <a:pt x="165" y="63"/>
                    </a:lnTo>
                    <a:lnTo>
                      <a:pt x="162" y="62"/>
                    </a:lnTo>
                    <a:lnTo>
                      <a:pt x="159" y="61"/>
                    </a:lnTo>
                    <a:lnTo>
                      <a:pt x="158" y="59"/>
                    </a:lnTo>
                    <a:lnTo>
                      <a:pt x="157" y="57"/>
                    </a:lnTo>
                    <a:lnTo>
                      <a:pt x="153" y="57"/>
                    </a:lnTo>
                    <a:lnTo>
                      <a:pt x="149" y="61"/>
                    </a:lnTo>
                    <a:lnTo>
                      <a:pt x="147" y="62"/>
                    </a:lnTo>
                    <a:lnTo>
                      <a:pt x="114" y="62"/>
                    </a:lnTo>
                    <a:lnTo>
                      <a:pt x="108" y="63"/>
                    </a:lnTo>
                    <a:lnTo>
                      <a:pt x="100" y="62"/>
                    </a:lnTo>
                    <a:lnTo>
                      <a:pt x="95" y="61"/>
                    </a:lnTo>
                    <a:lnTo>
                      <a:pt x="94" y="56"/>
                    </a:lnTo>
                    <a:lnTo>
                      <a:pt x="89" y="56"/>
                    </a:lnTo>
                    <a:lnTo>
                      <a:pt x="85" y="59"/>
                    </a:lnTo>
                    <a:lnTo>
                      <a:pt x="83" y="61"/>
                    </a:lnTo>
                    <a:lnTo>
                      <a:pt x="80" y="63"/>
                    </a:lnTo>
                    <a:lnTo>
                      <a:pt x="78" y="63"/>
                    </a:lnTo>
                    <a:lnTo>
                      <a:pt x="69" y="61"/>
                    </a:lnTo>
                    <a:lnTo>
                      <a:pt x="60" y="57"/>
                    </a:lnTo>
                    <a:lnTo>
                      <a:pt x="52" y="51"/>
                    </a:lnTo>
                    <a:lnTo>
                      <a:pt x="49" y="44"/>
                    </a:lnTo>
                    <a:lnTo>
                      <a:pt x="49" y="42"/>
                    </a:lnTo>
                    <a:lnTo>
                      <a:pt x="52" y="38"/>
                    </a:lnTo>
                    <a:lnTo>
                      <a:pt x="54" y="38"/>
                    </a:lnTo>
                    <a:lnTo>
                      <a:pt x="45" y="27"/>
                    </a:lnTo>
                    <a:lnTo>
                      <a:pt x="37" y="17"/>
                    </a:lnTo>
                    <a:lnTo>
                      <a:pt x="35" y="19"/>
                    </a:lnTo>
                    <a:lnTo>
                      <a:pt x="32" y="20"/>
                    </a:lnTo>
                    <a:lnTo>
                      <a:pt x="29" y="20"/>
                    </a:lnTo>
                    <a:lnTo>
                      <a:pt x="24" y="19"/>
                    </a:lnTo>
                    <a:lnTo>
                      <a:pt x="17" y="17"/>
                    </a:lnTo>
                    <a:lnTo>
                      <a:pt x="9" y="13"/>
                    </a:lnTo>
                    <a:lnTo>
                      <a:pt x="2" y="9"/>
                    </a:lnTo>
                    <a:lnTo>
                      <a:pt x="0" y="7"/>
                    </a:lnTo>
                    <a:lnTo>
                      <a:pt x="0" y="4"/>
                    </a:lnTo>
                    <a:lnTo>
                      <a:pt x="2" y="2"/>
                    </a:lnTo>
                    <a:lnTo>
                      <a:pt x="4"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1264"/>
              <p:cNvSpPr>
                <a:spLocks/>
              </p:cNvSpPr>
              <p:nvPr/>
            </p:nvSpPr>
            <p:spPr bwMode="auto">
              <a:xfrm>
                <a:off x="3448417" y="2124067"/>
                <a:ext cx="72539" cy="55959"/>
              </a:xfrm>
              <a:custGeom>
                <a:avLst/>
                <a:gdLst/>
                <a:ahLst/>
                <a:cxnLst>
                  <a:cxn ang="0">
                    <a:pos x="14" y="0"/>
                  </a:cxn>
                  <a:cxn ang="0">
                    <a:pos x="22" y="0"/>
                  </a:cxn>
                  <a:cxn ang="0">
                    <a:pos x="33" y="8"/>
                  </a:cxn>
                  <a:cxn ang="0">
                    <a:pos x="34" y="10"/>
                  </a:cxn>
                  <a:cxn ang="0">
                    <a:pos x="35" y="14"/>
                  </a:cxn>
                  <a:cxn ang="0">
                    <a:pos x="35" y="18"/>
                  </a:cxn>
                  <a:cxn ang="0">
                    <a:pos x="34" y="22"/>
                  </a:cxn>
                  <a:cxn ang="0">
                    <a:pos x="33" y="24"/>
                  </a:cxn>
                  <a:cxn ang="0">
                    <a:pos x="30" y="25"/>
                  </a:cxn>
                  <a:cxn ang="0">
                    <a:pos x="27" y="27"/>
                  </a:cxn>
                  <a:cxn ang="0">
                    <a:pos x="23" y="25"/>
                  </a:cxn>
                  <a:cxn ang="0">
                    <a:pos x="17" y="23"/>
                  </a:cxn>
                  <a:cxn ang="0">
                    <a:pos x="9" y="19"/>
                  </a:cxn>
                  <a:cxn ang="0">
                    <a:pos x="3" y="17"/>
                  </a:cxn>
                  <a:cxn ang="0">
                    <a:pos x="0" y="15"/>
                  </a:cxn>
                  <a:cxn ang="0">
                    <a:pos x="0" y="13"/>
                  </a:cxn>
                  <a:cxn ang="0">
                    <a:pos x="2" y="12"/>
                  </a:cxn>
                  <a:cxn ang="0">
                    <a:pos x="4" y="10"/>
                  </a:cxn>
                  <a:cxn ang="0">
                    <a:pos x="5" y="9"/>
                  </a:cxn>
                  <a:cxn ang="0">
                    <a:pos x="7" y="9"/>
                  </a:cxn>
                  <a:cxn ang="0">
                    <a:pos x="9" y="8"/>
                  </a:cxn>
                  <a:cxn ang="0">
                    <a:pos x="9" y="5"/>
                  </a:cxn>
                  <a:cxn ang="0">
                    <a:pos x="14" y="0"/>
                  </a:cxn>
                </a:cxnLst>
                <a:rect l="0" t="0" r="r" b="b"/>
                <a:pathLst>
                  <a:path w="35" h="27">
                    <a:moveTo>
                      <a:pt x="14" y="0"/>
                    </a:moveTo>
                    <a:lnTo>
                      <a:pt x="22" y="0"/>
                    </a:lnTo>
                    <a:lnTo>
                      <a:pt x="33" y="8"/>
                    </a:lnTo>
                    <a:lnTo>
                      <a:pt x="34" y="10"/>
                    </a:lnTo>
                    <a:lnTo>
                      <a:pt x="35" y="14"/>
                    </a:lnTo>
                    <a:lnTo>
                      <a:pt x="35" y="18"/>
                    </a:lnTo>
                    <a:lnTo>
                      <a:pt x="34" y="22"/>
                    </a:lnTo>
                    <a:lnTo>
                      <a:pt x="33" y="24"/>
                    </a:lnTo>
                    <a:lnTo>
                      <a:pt x="30" y="25"/>
                    </a:lnTo>
                    <a:lnTo>
                      <a:pt x="27" y="27"/>
                    </a:lnTo>
                    <a:lnTo>
                      <a:pt x="23" y="25"/>
                    </a:lnTo>
                    <a:lnTo>
                      <a:pt x="17" y="23"/>
                    </a:lnTo>
                    <a:lnTo>
                      <a:pt x="9" y="19"/>
                    </a:lnTo>
                    <a:lnTo>
                      <a:pt x="3" y="17"/>
                    </a:lnTo>
                    <a:lnTo>
                      <a:pt x="0" y="15"/>
                    </a:lnTo>
                    <a:lnTo>
                      <a:pt x="0" y="13"/>
                    </a:lnTo>
                    <a:lnTo>
                      <a:pt x="2" y="12"/>
                    </a:lnTo>
                    <a:lnTo>
                      <a:pt x="4" y="10"/>
                    </a:lnTo>
                    <a:lnTo>
                      <a:pt x="5" y="9"/>
                    </a:lnTo>
                    <a:lnTo>
                      <a:pt x="7" y="9"/>
                    </a:lnTo>
                    <a:lnTo>
                      <a:pt x="9" y="8"/>
                    </a:lnTo>
                    <a:lnTo>
                      <a:pt x="9" y="5"/>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1265"/>
              <p:cNvSpPr>
                <a:spLocks/>
              </p:cNvSpPr>
              <p:nvPr/>
            </p:nvSpPr>
            <p:spPr bwMode="auto">
              <a:xfrm>
                <a:off x="3456708" y="2018369"/>
                <a:ext cx="68394" cy="20725"/>
              </a:xfrm>
              <a:custGeom>
                <a:avLst/>
                <a:gdLst/>
                <a:ahLst/>
                <a:cxnLst>
                  <a:cxn ang="0">
                    <a:pos x="18" y="0"/>
                  </a:cxn>
                  <a:cxn ang="0">
                    <a:pos x="33" y="0"/>
                  </a:cxn>
                  <a:cxn ang="0">
                    <a:pos x="33" y="7"/>
                  </a:cxn>
                  <a:cxn ang="0">
                    <a:pos x="31" y="9"/>
                  </a:cxn>
                  <a:cxn ang="0">
                    <a:pos x="29" y="10"/>
                  </a:cxn>
                  <a:cxn ang="0">
                    <a:pos x="23" y="10"/>
                  </a:cxn>
                  <a:cxn ang="0">
                    <a:pos x="16" y="9"/>
                  </a:cxn>
                  <a:cxn ang="0">
                    <a:pos x="9" y="6"/>
                  </a:cxn>
                  <a:cxn ang="0">
                    <a:pos x="3" y="5"/>
                  </a:cxn>
                  <a:cxn ang="0">
                    <a:pos x="0" y="5"/>
                  </a:cxn>
                  <a:cxn ang="0">
                    <a:pos x="8" y="2"/>
                  </a:cxn>
                  <a:cxn ang="0">
                    <a:pos x="18" y="0"/>
                  </a:cxn>
                </a:cxnLst>
                <a:rect l="0" t="0" r="r" b="b"/>
                <a:pathLst>
                  <a:path w="33" h="10">
                    <a:moveTo>
                      <a:pt x="18" y="0"/>
                    </a:moveTo>
                    <a:lnTo>
                      <a:pt x="33" y="0"/>
                    </a:lnTo>
                    <a:lnTo>
                      <a:pt x="33" y="7"/>
                    </a:lnTo>
                    <a:lnTo>
                      <a:pt x="31" y="9"/>
                    </a:lnTo>
                    <a:lnTo>
                      <a:pt x="29" y="10"/>
                    </a:lnTo>
                    <a:lnTo>
                      <a:pt x="23" y="10"/>
                    </a:lnTo>
                    <a:lnTo>
                      <a:pt x="16" y="9"/>
                    </a:lnTo>
                    <a:lnTo>
                      <a:pt x="9" y="6"/>
                    </a:lnTo>
                    <a:lnTo>
                      <a:pt x="3" y="5"/>
                    </a:lnTo>
                    <a:lnTo>
                      <a:pt x="0" y="5"/>
                    </a:lnTo>
                    <a:lnTo>
                      <a:pt x="8" y="2"/>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1266"/>
              <p:cNvSpPr>
                <a:spLocks/>
              </p:cNvSpPr>
              <p:nvPr/>
            </p:nvSpPr>
            <p:spPr bwMode="auto">
              <a:xfrm>
                <a:off x="3406967" y="1956193"/>
                <a:ext cx="78756" cy="58031"/>
              </a:xfrm>
              <a:custGeom>
                <a:avLst/>
                <a:gdLst/>
                <a:ahLst/>
                <a:cxnLst>
                  <a:cxn ang="0">
                    <a:pos x="7" y="0"/>
                  </a:cxn>
                  <a:cxn ang="0">
                    <a:pos x="9" y="0"/>
                  </a:cxn>
                  <a:cxn ang="0">
                    <a:pos x="10" y="2"/>
                  </a:cxn>
                  <a:cxn ang="0">
                    <a:pos x="14" y="3"/>
                  </a:cxn>
                  <a:cxn ang="0">
                    <a:pos x="17" y="5"/>
                  </a:cxn>
                  <a:cxn ang="0">
                    <a:pos x="20" y="6"/>
                  </a:cxn>
                  <a:cxn ang="0">
                    <a:pos x="24" y="6"/>
                  </a:cxn>
                  <a:cxn ang="0">
                    <a:pos x="24" y="8"/>
                  </a:cxn>
                  <a:cxn ang="0">
                    <a:pos x="25" y="10"/>
                  </a:cxn>
                  <a:cxn ang="0">
                    <a:pos x="28" y="11"/>
                  </a:cxn>
                  <a:cxn ang="0">
                    <a:pos x="34" y="11"/>
                  </a:cxn>
                  <a:cxn ang="0">
                    <a:pos x="37" y="12"/>
                  </a:cxn>
                  <a:cxn ang="0">
                    <a:pos x="38" y="12"/>
                  </a:cxn>
                  <a:cxn ang="0">
                    <a:pos x="38" y="25"/>
                  </a:cxn>
                  <a:cxn ang="0">
                    <a:pos x="28" y="27"/>
                  </a:cxn>
                  <a:cxn ang="0">
                    <a:pos x="18" y="28"/>
                  </a:cxn>
                  <a:cxn ang="0">
                    <a:pos x="12" y="27"/>
                  </a:cxn>
                  <a:cxn ang="0">
                    <a:pos x="9" y="25"/>
                  </a:cxn>
                  <a:cxn ang="0">
                    <a:pos x="9" y="23"/>
                  </a:cxn>
                  <a:cxn ang="0">
                    <a:pos x="12" y="22"/>
                  </a:cxn>
                  <a:cxn ang="0">
                    <a:pos x="13" y="22"/>
                  </a:cxn>
                  <a:cxn ang="0">
                    <a:pos x="14" y="21"/>
                  </a:cxn>
                  <a:cxn ang="0">
                    <a:pos x="12" y="18"/>
                  </a:cxn>
                  <a:cxn ang="0">
                    <a:pos x="8" y="16"/>
                  </a:cxn>
                  <a:cxn ang="0">
                    <a:pos x="5" y="15"/>
                  </a:cxn>
                  <a:cxn ang="0">
                    <a:pos x="3" y="12"/>
                  </a:cxn>
                  <a:cxn ang="0">
                    <a:pos x="1" y="10"/>
                  </a:cxn>
                  <a:cxn ang="0">
                    <a:pos x="0" y="6"/>
                  </a:cxn>
                  <a:cxn ang="0">
                    <a:pos x="3" y="1"/>
                  </a:cxn>
                  <a:cxn ang="0">
                    <a:pos x="7" y="0"/>
                  </a:cxn>
                </a:cxnLst>
                <a:rect l="0" t="0" r="r" b="b"/>
                <a:pathLst>
                  <a:path w="38" h="28">
                    <a:moveTo>
                      <a:pt x="7" y="0"/>
                    </a:moveTo>
                    <a:lnTo>
                      <a:pt x="9" y="0"/>
                    </a:lnTo>
                    <a:lnTo>
                      <a:pt x="10" y="2"/>
                    </a:lnTo>
                    <a:lnTo>
                      <a:pt x="14" y="3"/>
                    </a:lnTo>
                    <a:lnTo>
                      <a:pt x="17" y="5"/>
                    </a:lnTo>
                    <a:lnTo>
                      <a:pt x="20" y="6"/>
                    </a:lnTo>
                    <a:lnTo>
                      <a:pt x="24" y="6"/>
                    </a:lnTo>
                    <a:lnTo>
                      <a:pt x="24" y="8"/>
                    </a:lnTo>
                    <a:lnTo>
                      <a:pt x="25" y="10"/>
                    </a:lnTo>
                    <a:lnTo>
                      <a:pt x="28" y="11"/>
                    </a:lnTo>
                    <a:lnTo>
                      <a:pt x="34" y="11"/>
                    </a:lnTo>
                    <a:lnTo>
                      <a:pt x="37" y="12"/>
                    </a:lnTo>
                    <a:lnTo>
                      <a:pt x="38" y="12"/>
                    </a:lnTo>
                    <a:lnTo>
                      <a:pt x="38" y="25"/>
                    </a:lnTo>
                    <a:lnTo>
                      <a:pt x="28" y="27"/>
                    </a:lnTo>
                    <a:lnTo>
                      <a:pt x="18" y="28"/>
                    </a:lnTo>
                    <a:lnTo>
                      <a:pt x="12" y="27"/>
                    </a:lnTo>
                    <a:lnTo>
                      <a:pt x="9" y="25"/>
                    </a:lnTo>
                    <a:lnTo>
                      <a:pt x="9" y="23"/>
                    </a:lnTo>
                    <a:lnTo>
                      <a:pt x="12" y="22"/>
                    </a:lnTo>
                    <a:lnTo>
                      <a:pt x="13" y="22"/>
                    </a:lnTo>
                    <a:lnTo>
                      <a:pt x="14" y="21"/>
                    </a:lnTo>
                    <a:lnTo>
                      <a:pt x="12" y="18"/>
                    </a:lnTo>
                    <a:lnTo>
                      <a:pt x="8" y="16"/>
                    </a:lnTo>
                    <a:lnTo>
                      <a:pt x="5" y="15"/>
                    </a:lnTo>
                    <a:lnTo>
                      <a:pt x="3" y="12"/>
                    </a:lnTo>
                    <a:lnTo>
                      <a:pt x="1" y="10"/>
                    </a:lnTo>
                    <a:lnTo>
                      <a:pt x="0" y="6"/>
                    </a:lnTo>
                    <a:lnTo>
                      <a:pt x="3"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1267"/>
              <p:cNvSpPr>
                <a:spLocks/>
              </p:cNvSpPr>
              <p:nvPr/>
            </p:nvSpPr>
            <p:spPr bwMode="auto">
              <a:xfrm>
                <a:off x="3377951" y="1898162"/>
                <a:ext cx="29015" cy="18653"/>
              </a:xfrm>
              <a:custGeom>
                <a:avLst/>
                <a:gdLst/>
                <a:ahLst/>
                <a:cxnLst>
                  <a:cxn ang="0">
                    <a:pos x="0" y="0"/>
                  </a:cxn>
                  <a:cxn ang="0">
                    <a:pos x="14" y="0"/>
                  </a:cxn>
                  <a:cxn ang="0">
                    <a:pos x="14" y="9"/>
                  </a:cxn>
                  <a:cxn ang="0">
                    <a:pos x="7" y="9"/>
                  </a:cxn>
                  <a:cxn ang="0">
                    <a:pos x="4" y="6"/>
                  </a:cxn>
                  <a:cxn ang="0">
                    <a:pos x="2" y="5"/>
                  </a:cxn>
                  <a:cxn ang="0">
                    <a:pos x="0" y="2"/>
                  </a:cxn>
                  <a:cxn ang="0">
                    <a:pos x="0" y="0"/>
                  </a:cxn>
                </a:cxnLst>
                <a:rect l="0" t="0" r="r" b="b"/>
                <a:pathLst>
                  <a:path w="14" h="9">
                    <a:moveTo>
                      <a:pt x="0" y="0"/>
                    </a:moveTo>
                    <a:lnTo>
                      <a:pt x="14" y="0"/>
                    </a:lnTo>
                    <a:lnTo>
                      <a:pt x="14" y="9"/>
                    </a:lnTo>
                    <a:lnTo>
                      <a:pt x="7" y="9"/>
                    </a:lnTo>
                    <a:lnTo>
                      <a:pt x="4" y="6"/>
                    </a:lnTo>
                    <a:lnTo>
                      <a:pt x="2" y="5"/>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1268"/>
              <p:cNvSpPr>
                <a:spLocks/>
              </p:cNvSpPr>
              <p:nvPr/>
            </p:nvSpPr>
            <p:spPr bwMode="auto">
              <a:xfrm>
                <a:off x="3462925" y="1821477"/>
                <a:ext cx="259067" cy="178238"/>
              </a:xfrm>
              <a:custGeom>
                <a:avLst/>
                <a:gdLst/>
                <a:ahLst/>
                <a:cxnLst>
                  <a:cxn ang="0">
                    <a:pos x="47" y="5"/>
                  </a:cxn>
                  <a:cxn ang="0">
                    <a:pos x="55" y="17"/>
                  </a:cxn>
                  <a:cxn ang="0">
                    <a:pos x="61" y="23"/>
                  </a:cxn>
                  <a:cxn ang="0">
                    <a:pos x="71" y="23"/>
                  </a:cxn>
                  <a:cxn ang="0">
                    <a:pos x="80" y="26"/>
                  </a:cxn>
                  <a:cxn ang="0">
                    <a:pos x="82" y="33"/>
                  </a:cxn>
                  <a:cxn ang="0">
                    <a:pos x="89" y="29"/>
                  </a:cxn>
                  <a:cxn ang="0">
                    <a:pos x="96" y="28"/>
                  </a:cxn>
                  <a:cxn ang="0">
                    <a:pos x="100" y="38"/>
                  </a:cxn>
                  <a:cxn ang="0">
                    <a:pos x="99" y="44"/>
                  </a:cxn>
                  <a:cxn ang="0">
                    <a:pos x="105" y="46"/>
                  </a:cxn>
                  <a:cxn ang="0">
                    <a:pos x="125" y="52"/>
                  </a:cxn>
                  <a:cxn ang="0">
                    <a:pos x="115" y="60"/>
                  </a:cxn>
                  <a:cxn ang="0">
                    <a:pos x="105" y="67"/>
                  </a:cxn>
                  <a:cxn ang="0">
                    <a:pos x="96" y="73"/>
                  </a:cxn>
                  <a:cxn ang="0">
                    <a:pos x="91" y="70"/>
                  </a:cxn>
                  <a:cxn ang="0">
                    <a:pos x="87" y="67"/>
                  </a:cxn>
                  <a:cxn ang="0">
                    <a:pos x="86" y="73"/>
                  </a:cxn>
                  <a:cxn ang="0">
                    <a:pos x="90" y="78"/>
                  </a:cxn>
                  <a:cxn ang="0">
                    <a:pos x="81" y="85"/>
                  </a:cxn>
                  <a:cxn ang="0">
                    <a:pos x="71" y="78"/>
                  </a:cxn>
                  <a:cxn ang="0">
                    <a:pos x="67" y="83"/>
                  </a:cxn>
                  <a:cxn ang="0">
                    <a:pos x="49" y="85"/>
                  </a:cxn>
                  <a:cxn ang="0">
                    <a:pos x="42" y="78"/>
                  </a:cxn>
                  <a:cxn ang="0">
                    <a:pos x="43" y="76"/>
                  </a:cxn>
                  <a:cxn ang="0">
                    <a:pos x="30" y="66"/>
                  </a:cxn>
                  <a:cxn ang="0">
                    <a:pos x="47" y="58"/>
                  </a:cxn>
                  <a:cxn ang="0">
                    <a:pos x="51" y="56"/>
                  </a:cxn>
                  <a:cxn ang="0">
                    <a:pos x="37" y="56"/>
                  </a:cxn>
                  <a:cxn ang="0">
                    <a:pos x="30" y="58"/>
                  </a:cxn>
                  <a:cxn ang="0">
                    <a:pos x="26" y="52"/>
                  </a:cxn>
                  <a:cxn ang="0">
                    <a:pos x="15" y="56"/>
                  </a:cxn>
                  <a:cxn ang="0">
                    <a:pos x="17" y="51"/>
                  </a:cxn>
                  <a:cxn ang="0">
                    <a:pos x="15" y="46"/>
                  </a:cxn>
                  <a:cxn ang="0">
                    <a:pos x="0" y="33"/>
                  </a:cxn>
                  <a:cxn ang="0">
                    <a:pos x="12" y="36"/>
                  </a:cxn>
                  <a:cxn ang="0">
                    <a:pos x="22" y="34"/>
                  </a:cxn>
                  <a:cxn ang="0">
                    <a:pos x="3" y="23"/>
                  </a:cxn>
                  <a:cxn ang="0">
                    <a:pos x="17" y="21"/>
                  </a:cxn>
                  <a:cxn ang="0">
                    <a:pos x="25" y="24"/>
                  </a:cxn>
                  <a:cxn ang="0">
                    <a:pos x="26" y="18"/>
                  </a:cxn>
                  <a:cxn ang="0">
                    <a:pos x="16" y="19"/>
                  </a:cxn>
                  <a:cxn ang="0">
                    <a:pos x="12" y="14"/>
                  </a:cxn>
                  <a:cxn ang="0">
                    <a:pos x="35" y="9"/>
                  </a:cxn>
                  <a:cxn ang="0">
                    <a:pos x="22" y="3"/>
                  </a:cxn>
                </a:cxnLst>
                <a:rect l="0" t="0" r="r" b="b"/>
                <a:pathLst>
                  <a:path w="125" h="86">
                    <a:moveTo>
                      <a:pt x="22" y="0"/>
                    </a:moveTo>
                    <a:lnTo>
                      <a:pt x="36" y="3"/>
                    </a:lnTo>
                    <a:lnTo>
                      <a:pt x="47" y="5"/>
                    </a:lnTo>
                    <a:lnTo>
                      <a:pt x="52" y="10"/>
                    </a:lnTo>
                    <a:lnTo>
                      <a:pt x="54" y="13"/>
                    </a:lnTo>
                    <a:lnTo>
                      <a:pt x="55" y="17"/>
                    </a:lnTo>
                    <a:lnTo>
                      <a:pt x="56" y="19"/>
                    </a:lnTo>
                    <a:lnTo>
                      <a:pt x="59" y="22"/>
                    </a:lnTo>
                    <a:lnTo>
                      <a:pt x="61" y="23"/>
                    </a:lnTo>
                    <a:lnTo>
                      <a:pt x="65" y="24"/>
                    </a:lnTo>
                    <a:lnTo>
                      <a:pt x="67" y="24"/>
                    </a:lnTo>
                    <a:lnTo>
                      <a:pt x="71" y="23"/>
                    </a:lnTo>
                    <a:lnTo>
                      <a:pt x="74" y="23"/>
                    </a:lnTo>
                    <a:lnTo>
                      <a:pt x="77" y="24"/>
                    </a:lnTo>
                    <a:lnTo>
                      <a:pt x="80" y="26"/>
                    </a:lnTo>
                    <a:lnTo>
                      <a:pt x="81" y="28"/>
                    </a:lnTo>
                    <a:lnTo>
                      <a:pt x="82" y="29"/>
                    </a:lnTo>
                    <a:lnTo>
                      <a:pt x="82" y="33"/>
                    </a:lnTo>
                    <a:lnTo>
                      <a:pt x="84" y="36"/>
                    </a:lnTo>
                    <a:lnTo>
                      <a:pt x="89" y="36"/>
                    </a:lnTo>
                    <a:lnTo>
                      <a:pt x="89" y="29"/>
                    </a:lnTo>
                    <a:lnTo>
                      <a:pt x="87" y="27"/>
                    </a:lnTo>
                    <a:lnTo>
                      <a:pt x="94" y="27"/>
                    </a:lnTo>
                    <a:lnTo>
                      <a:pt x="96" y="28"/>
                    </a:lnTo>
                    <a:lnTo>
                      <a:pt x="96" y="36"/>
                    </a:lnTo>
                    <a:lnTo>
                      <a:pt x="97" y="37"/>
                    </a:lnTo>
                    <a:lnTo>
                      <a:pt x="100" y="38"/>
                    </a:lnTo>
                    <a:lnTo>
                      <a:pt x="101" y="39"/>
                    </a:lnTo>
                    <a:lnTo>
                      <a:pt x="101" y="42"/>
                    </a:lnTo>
                    <a:lnTo>
                      <a:pt x="99" y="44"/>
                    </a:lnTo>
                    <a:lnTo>
                      <a:pt x="99" y="47"/>
                    </a:lnTo>
                    <a:lnTo>
                      <a:pt x="104" y="47"/>
                    </a:lnTo>
                    <a:lnTo>
                      <a:pt x="105" y="46"/>
                    </a:lnTo>
                    <a:lnTo>
                      <a:pt x="111" y="47"/>
                    </a:lnTo>
                    <a:lnTo>
                      <a:pt x="119" y="49"/>
                    </a:lnTo>
                    <a:lnTo>
                      <a:pt x="125" y="52"/>
                    </a:lnTo>
                    <a:lnTo>
                      <a:pt x="125" y="58"/>
                    </a:lnTo>
                    <a:lnTo>
                      <a:pt x="124" y="60"/>
                    </a:lnTo>
                    <a:lnTo>
                      <a:pt x="115" y="60"/>
                    </a:lnTo>
                    <a:lnTo>
                      <a:pt x="111" y="61"/>
                    </a:lnTo>
                    <a:lnTo>
                      <a:pt x="107" y="63"/>
                    </a:lnTo>
                    <a:lnTo>
                      <a:pt x="105" y="67"/>
                    </a:lnTo>
                    <a:lnTo>
                      <a:pt x="101" y="70"/>
                    </a:lnTo>
                    <a:lnTo>
                      <a:pt x="99" y="72"/>
                    </a:lnTo>
                    <a:lnTo>
                      <a:pt x="96" y="73"/>
                    </a:lnTo>
                    <a:lnTo>
                      <a:pt x="94" y="73"/>
                    </a:lnTo>
                    <a:lnTo>
                      <a:pt x="92" y="72"/>
                    </a:lnTo>
                    <a:lnTo>
                      <a:pt x="91" y="70"/>
                    </a:lnTo>
                    <a:lnTo>
                      <a:pt x="91" y="67"/>
                    </a:lnTo>
                    <a:lnTo>
                      <a:pt x="90" y="65"/>
                    </a:lnTo>
                    <a:lnTo>
                      <a:pt x="87" y="67"/>
                    </a:lnTo>
                    <a:lnTo>
                      <a:pt x="86" y="70"/>
                    </a:lnTo>
                    <a:lnTo>
                      <a:pt x="85" y="71"/>
                    </a:lnTo>
                    <a:lnTo>
                      <a:pt x="86" y="73"/>
                    </a:lnTo>
                    <a:lnTo>
                      <a:pt x="87" y="75"/>
                    </a:lnTo>
                    <a:lnTo>
                      <a:pt x="89" y="77"/>
                    </a:lnTo>
                    <a:lnTo>
                      <a:pt x="90" y="78"/>
                    </a:lnTo>
                    <a:lnTo>
                      <a:pt x="84" y="78"/>
                    </a:lnTo>
                    <a:lnTo>
                      <a:pt x="84" y="85"/>
                    </a:lnTo>
                    <a:lnTo>
                      <a:pt x="81" y="85"/>
                    </a:lnTo>
                    <a:lnTo>
                      <a:pt x="77" y="82"/>
                    </a:lnTo>
                    <a:lnTo>
                      <a:pt x="75" y="81"/>
                    </a:lnTo>
                    <a:lnTo>
                      <a:pt x="71" y="78"/>
                    </a:lnTo>
                    <a:lnTo>
                      <a:pt x="69" y="77"/>
                    </a:lnTo>
                    <a:lnTo>
                      <a:pt x="69" y="81"/>
                    </a:lnTo>
                    <a:lnTo>
                      <a:pt x="67" y="83"/>
                    </a:lnTo>
                    <a:lnTo>
                      <a:pt x="62" y="86"/>
                    </a:lnTo>
                    <a:lnTo>
                      <a:pt x="52" y="86"/>
                    </a:lnTo>
                    <a:lnTo>
                      <a:pt x="49" y="85"/>
                    </a:lnTo>
                    <a:lnTo>
                      <a:pt x="46" y="83"/>
                    </a:lnTo>
                    <a:lnTo>
                      <a:pt x="43" y="81"/>
                    </a:lnTo>
                    <a:lnTo>
                      <a:pt x="42" y="78"/>
                    </a:lnTo>
                    <a:lnTo>
                      <a:pt x="45" y="78"/>
                    </a:lnTo>
                    <a:lnTo>
                      <a:pt x="47" y="76"/>
                    </a:lnTo>
                    <a:lnTo>
                      <a:pt x="43" y="76"/>
                    </a:lnTo>
                    <a:lnTo>
                      <a:pt x="36" y="73"/>
                    </a:lnTo>
                    <a:lnTo>
                      <a:pt x="31" y="68"/>
                    </a:lnTo>
                    <a:lnTo>
                      <a:pt x="30" y="66"/>
                    </a:lnTo>
                    <a:lnTo>
                      <a:pt x="32" y="62"/>
                    </a:lnTo>
                    <a:lnTo>
                      <a:pt x="38" y="60"/>
                    </a:lnTo>
                    <a:lnTo>
                      <a:pt x="47" y="58"/>
                    </a:lnTo>
                    <a:lnTo>
                      <a:pt x="60" y="58"/>
                    </a:lnTo>
                    <a:lnTo>
                      <a:pt x="56" y="57"/>
                    </a:lnTo>
                    <a:lnTo>
                      <a:pt x="51" y="56"/>
                    </a:lnTo>
                    <a:lnTo>
                      <a:pt x="47" y="54"/>
                    </a:lnTo>
                    <a:lnTo>
                      <a:pt x="40" y="54"/>
                    </a:lnTo>
                    <a:lnTo>
                      <a:pt x="37" y="56"/>
                    </a:lnTo>
                    <a:lnTo>
                      <a:pt x="36" y="57"/>
                    </a:lnTo>
                    <a:lnTo>
                      <a:pt x="33" y="58"/>
                    </a:lnTo>
                    <a:lnTo>
                      <a:pt x="30" y="58"/>
                    </a:lnTo>
                    <a:lnTo>
                      <a:pt x="27" y="56"/>
                    </a:lnTo>
                    <a:lnTo>
                      <a:pt x="27" y="53"/>
                    </a:lnTo>
                    <a:lnTo>
                      <a:pt x="26" y="52"/>
                    </a:lnTo>
                    <a:lnTo>
                      <a:pt x="21" y="54"/>
                    </a:lnTo>
                    <a:lnTo>
                      <a:pt x="20" y="56"/>
                    </a:lnTo>
                    <a:lnTo>
                      <a:pt x="15" y="56"/>
                    </a:lnTo>
                    <a:lnTo>
                      <a:pt x="13" y="54"/>
                    </a:lnTo>
                    <a:lnTo>
                      <a:pt x="13" y="52"/>
                    </a:lnTo>
                    <a:lnTo>
                      <a:pt x="17" y="51"/>
                    </a:lnTo>
                    <a:lnTo>
                      <a:pt x="20" y="49"/>
                    </a:lnTo>
                    <a:lnTo>
                      <a:pt x="23" y="46"/>
                    </a:lnTo>
                    <a:lnTo>
                      <a:pt x="15" y="46"/>
                    </a:lnTo>
                    <a:lnTo>
                      <a:pt x="7" y="43"/>
                    </a:lnTo>
                    <a:lnTo>
                      <a:pt x="2" y="39"/>
                    </a:lnTo>
                    <a:lnTo>
                      <a:pt x="0" y="33"/>
                    </a:lnTo>
                    <a:lnTo>
                      <a:pt x="6" y="33"/>
                    </a:lnTo>
                    <a:lnTo>
                      <a:pt x="8" y="34"/>
                    </a:lnTo>
                    <a:lnTo>
                      <a:pt x="12" y="36"/>
                    </a:lnTo>
                    <a:lnTo>
                      <a:pt x="15" y="37"/>
                    </a:lnTo>
                    <a:lnTo>
                      <a:pt x="20" y="37"/>
                    </a:lnTo>
                    <a:lnTo>
                      <a:pt x="22" y="34"/>
                    </a:lnTo>
                    <a:lnTo>
                      <a:pt x="7" y="29"/>
                    </a:lnTo>
                    <a:lnTo>
                      <a:pt x="3" y="26"/>
                    </a:lnTo>
                    <a:lnTo>
                      <a:pt x="3" y="23"/>
                    </a:lnTo>
                    <a:lnTo>
                      <a:pt x="5" y="22"/>
                    </a:lnTo>
                    <a:lnTo>
                      <a:pt x="7" y="21"/>
                    </a:lnTo>
                    <a:lnTo>
                      <a:pt x="17" y="21"/>
                    </a:lnTo>
                    <a:lnTo>
                      <a:pt x="20" y="22"/>
                    </a:lnTo>
                    <a:lnTo>
                      <a:pt x="21" y="24"/>
                    </a:lnTo>
                    <a:lnTo>
                      <a:pt x="25" y="24"/>
                    </a:lnTo>
                    <a:lnTo>
                      <a:pt x="26" y="22"/>
                    </a:lnTo>
                    <a:lnTo>
                      <a:pt x="28" y="19"/>
                    </a:lnTo>
                    <a:lnTo>
                      <a:pt x="26" y="18"/>
                    </a:lnTo>
                    <a:lnTo>
                      <a:pt x="22" y="18"/>
                    </a:lnTo>
                    <a:lnTo>
                      <a:pt x="20" y="19"/>
                    </a:lnTo>
                    <a:lnTo>
                      <a:pt x="16" y="19"/>
                    </a:lnTo>
                    <a:lnTo>
                      <a:pt x="15" y="18"/>
                    </a:lnTo>
                    <a:lnTo>
                      <a:pt x="13" y="16"/>
                    </a:lnTo>
                    <a:lnTo>
                      <a:pt x="12" y="14"/>
                    </a:lnTo>
                    <a:lnTo>
                      <a:pt x="12" y="13"/>
                    </a:lnTo>
                    <a:lnTo>
                      <a:pt x="20" y="9"/>
                    </a:lnTo>
                    <a:lnTo>
                      <a:pt x="35" y="9"/>
                    </a:lnTo>
                    <a:lnTo>
                      <a:pt x="30" y="7"/>
                    </a:lnTo>
                    <a:lnTo>
                      <a:pt x="26" y="7"/>
                    </a:lnTo>
                    <a:lnTo>
                      <a:pt x="22" y="3"/>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1269"/>
              <p:cNvSpPr>
                <a:spLocks/>
              </p:cNvSpPr>
              <p:nvPr/>
            </p:nvSpPr>
            <p:spPr bwMode="auto">
              <a:xfrm>
                <a:off x="3672251" y="2559299"/>
                <a:ext cx="172021" cy="107772"/>
              </a:xfrm>
              <a:custGeom>
                <a:avLst/>
                <a:gdLst/>
                <a:ahLst/>
                <a:cxnLst>
                  <a:cxn ang="0">
                    <a:pos x="24" y="0"/>
                  </a:cxn>
                  <a:cxn ang="0">
                    <a:pos x="25" y="4"/>
                  </a:cxn>
                  <a:cxn ang="0">
                    <a:pos x="27" y="7"/>
                  </a:cxn>
                  <a:cxn ang="0">
                    <a:pos x="29" y="9"/>
                  </a:cxn>
                  <a:cxn ang="0">
                    <a:pos x="30" y="12"/>
                  </a:cxn>
                  <a:cxn ang="0">
                    <a:pos x="34" y="8"/>
                  </a:cxn>
                  <a:cxn ang="0">
                    <a:pos x="40" y="14"/>
                  </a:cxn>
                  <a:cxn ang="0">
                    <a:pos x="48" y="17"/>
                  </a:cxn>
                  <a:cxn ang="0">
                    <a:pos x="57" y="19"/>
                  </a:cxn>
                  <a:cxn ang="0">
                    <a:pos x="63" y="24"/>
                  </a:cxn>
                  <a:cxn ang="0">
                    <a:pos x="63" y="27"/>
                  </a:cxn>
                  <a:cxn ang="0">
                    <a:pos x="64" y="29"/>
                  </a:cxn>
                  <a:cxn ang="0">
                    <a:pos x="64" y="31"/>
                  </a:cxn>
                  <a:cxn ang="0">
                    <a:pos x="65" y="32"/>
                  </a:cxn>
                  <a:cxn ang="0">
                    <a:pos x="69" y="34"/>
                  </a:cxn>
                  <a:cxn ang="0">
                    <a:pos x="72" y="34"/>
                  </a:cxn>
                  <a:cxn ang="0">
                    <a:pos x="75" y="36"/>
                  </a:cxn>
                  <a:cxn ang="0">
                    <a:pos x="78" y="37"/>
                  </a:cxn>
                  <a:cxn ang="0">
                    <a:pos x="80" y="37"/>
                  </a:cxn>
                  <a:cxn ang="0">
                    <a:pos x="83" y="39"/>
                  </a:cxn>
                  <a:cxn ang="0">
                    <a:pos x="79" y="42"/>
                  </a:cxn>
                  <a:cxn ang="0">
                    <a:pos x="75" y="43"/>
                  </a:cxn>
                  <a:cxn ang="0">
                    <a:pos x="73" y="44"/>
                  </a:cxn>
                  <a:cxn ang="0">
                    <a:pos x="58" y="44"/>
                  </a:cxn>
                  <a:cxn ang="0">
                    <a:pos x="55" y="43"/>
                  </a:cxn>
                  <a:cxn ang="0">
                    <a:pos x="54" y="41"/>
                  </a:cxn>
                  <a:cxn ang="0">
                    <a:pos x="49" y="38"/>
                  </a:cxn>
                  <a:cxn ang="0">
                    <a:pos x="47" y="36"/>
                  </a:cxn>
                  <a:cxn ang="0">
                    <a:pos x="44" y="34"/>
                  </a:cxn>
                  <a:cxn ang="0">
                    <a:pos x="43" y="34"/>
                  </a:cxn>
                  <a:cxn ang="0">
                    <a:pos x="40" y="42"/>
                  </a:cxn>
                  <a:cxn ang="0">
                    <a:pos x="37" y="44"/>
                  </a:cxn>
                  <a:cxn ang="0">
                    <a:pos x="34" y="47"/>
                  </a:cxn>
                  <a:cxn ang="0">
                    <a:pos x="30" y="49"/>
                  </a:cxn>
                  <a:cxn ang="0">
                    <a:pos x="24" y="49"/>
                  </a:cxn>
                  <a:cxn ang="0">
                    <a:pos x="22" y="52"/>
                  </a:cxn>
                  <a:cxn ang="0">
                    <a:pos x="18" y="52"/>
                  </a:cxn>
                  <a:cxn ang="0">
                    <a:pos x="17" y="51"/>
                  </a:cxn>
                  <a:cxn ang="0">
                    <a:pos x="17" y="47"/>
                  </a:cxn>
                  <a:cxn ang="0">
                    <a:pos x="18" y="44"/>
                  </a:cxn>
                  <a:cxn ang="0">
                    <a:pos x="0" y="44"/>
                  </a:cxn>
                  <a:cxn ang="0">
                    <a:pos x="0" y="42"/>
                  </a:cxn>
                  <a:cxn ang="0">
                    <a:pos x="1" y="39"/>
                  </a:cxn>
                  <a:cxn ang="0">
                    <a:pos x="4" y="37"/>
                  </a:cxn>
                  <a:cxn ang="0">
                    <a:pos x="5" y="37"/>
                  </a:cxn>
                  <a:cxn ang="0">
                    <a:pos x="6" y="36"/>
                  </a:cxn>
                  <a:cxn ang="0">
                    <a:pos x="9" y="34"/>
                  </a:cxn>
                  <a:cxn ang="0">
                    <a:pos x="10" y="33"/>
                  </a:cxn>
                  <a:cxn ang="0">
                    <a:pos x="10" y="18"/>
                  </a:cxn>
                  <a:cxn ang="0">
                    <a:pos x="13" y="10"/>
                  </a:cxn>
                  <a:cxn ang="0">
                    <a:pos x="17" y="4"/>
                  </a:cxn>
                  <a:cxn ang="0">
                    <a:pos x="24" y="0"/>
                  </a:cxn>
                </a:cxnLst>
                <a:rect l="0" t="0" r="r" b="b"/>
                <a:pathLst>
                  <a:path w="83" h="52">
                    <a:moveTo>
                      <a:pt x="24" y="0"/>
                    </a:moveTo>
                    <a:lnTo>
                      <a:pt x="25" y="4"/>
                    </a:lnTo>
                    <a:lnTo>
                      <a:pt x="27" y="7"/>
                    </a:lnTo>
                    <a:lnTo>
                      <a:pt x="29" y="9"/>
                    </a:lnTo>
                    <a:lnTo>
                      <a:pt x="30" y="12"/>
                    </a:lnTo>
                    <a:lnTo>
                      <a:pt x="34" y="8"/>
                    </a:lnTo>
                    <a:lnTo>
                      <a:pt x="40" y="14"/>
                    </a:lnTo>
                    <a:lnTo>
                      <a:pt x="48" y="17"/>
                    </a:lnTo>
                    <a:lnTo>
                      <a:pt x="57" y="19"/>
                    </a:lnTo>
                    <a:lnTo>
                      <a:pt x="63" y="24"/>
                    </a:lnTo>
                    <a:lnTo>
                      <a:pt x="63" y="27"/>
                    </a:lnTo>
                    <a:lnTo>
                      <a:pt x="64" y="29"/>
                    </a:lnTo>
                    <a:lnTo>
                      <a:pt x="64" y="31"/>
                    </a:lnTo>
                    <a:lnTo>
                      <a:pt x="65" y="32"/>
                    </a:lnTo>
                    <a:lnTo>
                      <a:pt x="69" y="34"/>
                    </a:lnTo>
                    <a:lnTo>
                      <a:pt x="72" y="34"/>
                    </a:lnTo>
                    <a:lnTo>
                      <a:pt x="75" y="36"/>
                    </a:lnTo>
                    <a:lnTo>
                      <a:pt x="78" y="37"/>
                    </a:lnTo>
                    <a:lnTo>
                      <a:pt x="80" y="37"/>
                    </a:lnTo>
                    <a:lnTo>
                      <a:pt x="83" y="39"/>
                    </a:lnTo>
                    <a:lnTo>
                      <a:pt x="79" y="42"/>
                    </a:lnTo>
                    <a:lnTo>
                      <a:pt x="75" y="43"/>
                    </a:lnTo>
                    <a:lnTo>
                      <a:pt x="73" y="44"/>
                    </a:lnTo>
                    <a:lnTo>
                      <a:pt x="58" y="44"/>
                    </a:lnTo>
                    <a:lnTo>
                      <a:pt x="55" y="43"/>
                    </a:lnTo>
                    <a:lnTo>
                      <a:pt x="54" y="41"/>
                    </a:lnTo>
                    <a:lnTo>
                      <a:pt x="49" y="38"/>
                    </a:lnTo>
                    <a:lnTo>
                      <a:pt x="47" y="36"/>
                    </a:lnTo>
                    <a:lnTo>
                      <a:pt x="44" y="34"/>
                    </a:lnTo>
                    <a:lnTo>
                      <a:pt x="43" y="34"/>
                    </a:lnTo>
                    <a:lnTo>
                      <a:pt x="40" y="42"/>
                    </a:lnTo>
                    <a:lnTo>
                      <a:pt x="37" y="44"/>
                    </a:lnTo>
                    <a:lnTo>
                      <a:pt x="34" y="47"/>
                    </a:lnTo>
                    <a:lnTo>
                      <a:pt x="30" y="49"/>
                    </a:lnTo>
                    <a:lnTo>
                      <a:pt x="24" y="49"/>
                    </a:lnTo>
                    <a:lnTo>
                      <a:pt x="22" y="52"/>
                    </a:lnTo>
                    <a:lnTo>
                      <a:pt x="18" y="52"/>
                    </a:lnTo>
                    <a:lnTo>
                      <a:pt x="17" y="51"/>
                    </a:lnTo>
                    <a:lnTo>
                      <a:pt x="17" y="47"/>
                    </a:lnTo>
                    <a:lnTo>
                      <a:pt x="18" y="44"/>
                    </a:lnTo>
                    <a:lnTo>
                      <a:pt x="0" y="44"/>
                    </a:lnTo>
                    <a:lnTo>
                      <a:pt x="0" y="42"/>
                    </a:lnTo>
                    <a:lnTo>
                      <a:pt x="1" y="39"/>
                    </a:lnTo>
                    <a:lnTo>
                      <a:pt x="4" y="37"/>
                    </a:lnTo>
                    <a:lnTo>
                      <a:pt x="5" y="37"/>
                    </a:lnTo>
                    <a:lnTo>
                      <a:pt x="6" y="36"/>
                    </a:lnTo>
                    <a:lnTo>
                      <a:pt x="9" y="34"/>
                    </a:lnTo>
                    <a:lnTo>
                      <a:pt x="10" y="33"/>
                    </a:lnTo>
                    <a:lnTo>
                      <a:pt x="10" y="18"/>
                    </a:lnTo>
                    <a:lnTo>
                      <a:pt x="13" y="10"/>
                    </a:lnTo>
                    <a:lnTo>
                      <a:pt x="17" y="4"/>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1270"/>
              <p:cNvSpPr>
                <a:spLocks/>
              </p:cNvSpPr>
              <p:nvPr/>
            </p:nvSpPr>
            <p:spPr bwMode="auto">
              <a:xfrm>
                <a:off x="3914737" y="2463963"/>
                <a:ext cx="53886" cy="41451"/>
              </a:xfrm>
              <a:custGeom>
                <a:avLst/>
                <a:gdLst/>
                <a:ahLst/>
                <a:cxnLst>
                  <a:cxn ang="0">
                    <a:pos x="12" y="0"/>
                  </a:cxn>
                  <a:cxn ang="0">
                    <a:pos x="20" y="1"/>
                  </a:cxn>
                  <a:cxn ang="0">
                    <a:pos x="24" y="5"/>
                  </a:cxn>
                  <a:cxn ang="0">
                    <a:pos x="26" y="11"/>
                  </a:cxn>
                  <a:cxn ang="0">
                    <a:pos x="24" y="16"/>
                  </a:cxn>
                  <a:cxn ang="0">
                    <a:pos x="16" y="19"/>
                  </a:cxn>
                  <a:cxn ang="0">
                    <a:pos x="14" y="20"/>
                  </a:cxn>
                  <a:cxn ang="0">
                    <a:pos x="11" y="20"/>
                  </a:cxn>
                  <a:cxn ang="0">
                    <a:pos x="6" y="19"/>
                  </a:cxn>
                  <a:cxn ang="0">
                    <a:pos x="4" y="17"/>
                  </a:cxn>
                  <a:cxn ang="0">
                    <a:pos x="1" y="14"/>
                  </a:cxn>
                  <a:cxn ang="0">
                    <a:pos x="0" y="11"/>
                  </a:cxn>
                  <a:cxn ang="0">
                    <a:pos x="2" y="5"/>
                  </a:cxn>
                  <a:cxn ang="0">
                    <a:pos x="6" y="1"/>
                  </a:cxn>
                  <a:cxn ang="0">
                    <a:pos x="12" y="0"/>
                  </a:cxn>
                </a:cxnLst>
                <a:rect l="0" t="0" r="r" b="b"/>
                <a:pathLst>
                  <a:path w="26" h="20">
                    <a:moveTo>
                      <a:pt x="12" y="0"/>
                    </a:moveTo>
                    <a:lnTo>
                      <a:pt x="20" y="1"/>
                    </a:lnTo>
                    <a:lnTo>
                      <a:pt x="24" y="5"/>
                    </a:lnTo>
                    <a:lnTo>
                      <a:pt x="26" y="11"/>
                    </a:lnTo>
                    <a:lnTo>
                      <a:pt x="24" y="16"/>
                    </a:lnTo>
                    <a:lnTo>
                      <a:pt x="16" y="19"/>
                    </a:lnTo>
                    <a:lnTo>
                      <a:pt x="14" y="20"/>
                    </a:lnTo>
                    <a:lnTo>
                      <a:pt x="11" y="20"/>
                    </a:lnTo>
                    <a:lnTo>
                      <a:pt x="6" y="19"/>
                    </a:lnTo>
                    <a:lnTo>
                      <a:pt x="4" y="17"/>
                    </a:lnTo>
                    <a:lnTo>
                      <a:pt x="1" y="14"/>
                    </a:lnTo>
                    <a:lnTo>
                      <a:pt x="0" y="11"/>
                    </a:lnTo>
                    <a:lnTo>
                      <a:pt x="2" y="5"/>
                    </a:lnTo>
                    <a:lnTo>
                      <a:pt x="6"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1271"/>
              <p:cNvSpPr>
                <a:spLocks/>
              </p:cNvSpPr>
              <p:nvPr/>
            </p:nvSpPr>
            <p:spPr bwMode="auto">
              <a:xfrm>
                <a:off x="3759297" y="2671216"/>
                <a:ext cx="43524" cy="35234"/>
              </a:xfrm>
              <a:custGeom>
                <a:avLst/>
                <a:gdLst/>
                <a:ahLst/>
                <a:cxnLst>
                  <a:cxn ang="0">
                    <a:pos x="16" y="0"/>
                  </a:cxn>
                  <a:cxn ang="0">
                    <a:pos x="17" y="0"/>
                  </a:cxn>
                  <a:cxn ang="0">
                    <a:pos x="18" y="2"/>
                  </a:cxn>
                  <a:cxn ang="0">
                    <a:pos x="21" y="3"/>
                  </a:cxn>
                  <a:cxn ang="0">
                    <a:pos x="16" y="8"/>
                  </a:cxn>
                  <a:cxn ang="0">
                    <a:pos x="7" y="14"/>
                  </a:cxn>
                  <a:cxn ang="0">
                    <a:pos x="0" y="17"/>
                  </a:cxn>
                  <a:cxn ang="0">
                    <a:pos x="0" y="12"/>
                  </a:cxn>
                  <a:cxn ang="0">
                    <a:pos x="2" y="8"/>
                  </a:cxn>
                  <a:cxn ang="0">
                    <a:pos x="6" y="5"/>
                  </a:cxn>
                  <a:cxn ang="0">
                    <a:pos x="8" y="4"/>
                  </a:cxn>
                  <a:cxn ang="0">
                    <a:pos x="10" y="2"/>
                  </a:cxn>
                  <a:cxn ang="0">
                    <a:pos x="13" y="2"/>
                  </a:cxn>
                  <a:cxn ang="0">
                    <a:pos x="16" y="0"/>
                  </a:cxn>
                </a:cxnLst>
                <a:rect l="0" t="0" r="r" b="b"/>
                <a:pathLst>
                  <a:path w="21" h="17">
                    <a:moveTo>
                      <a:pt x="16" y="0"/>
                    </a:moveTo>
                    <a:lnTo>
                      <a:pt x="17" y="0"/>
                    </a:lnTo>
                    <a:lnTo>
                      <a:pt x="18" y="2"/>
                    </a:lnTo>
                    <a:lnTo>
                      <a:pt x="21" y="3"/>
                    </a:lnTo>
                    <a:lnTo>
                      <a:pt x="16" y="8"/>
                    </a:lnTo>
                    <a:lnTo>
                      <a:pt x="7" y="14"/>
                    </a:lnTo>
                    <a:lnTo>
                      <a:pt x="0" y="17"/>
                    </a:lnTo>
                    <a:lnTo>
                      <a:pt x="0" y="12"/>
                    </a:lnTo>
                    <a:lnTo>
                      <a:pt x="2" y="8"/>
                    </a:lnTo>
                    <a:lnTo>
                      <a:pt x="6" y="5"/>
                    </a:lnTo>
                    <a:lnTo>
                      <a:pt x="8" y="4"/>
                    </a:lnTo>
                    <a:lnTo>
                      <a:pt x="10" y="2"/>
                    </a:lnTo>
                    <a:lnTo>
                      <a:pt x="13" y="2"/>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1272"/>
              <p:cNvSpPr>
                <a:spLocks/>
              </p:cNvSpPr>
              <p:nvPr/>
            </p:nvSpPr>
            <p:spPr bwMode="auto">
              <a:xfrm>
                <a:off x="3825619" y="2219404"/>
                <a:ext cx="113990" cy="45596"/>
              </a:xfrm>
              <a:custGeom>
                <a:avLst/>
                <a:gdLst/>
                <a:ahLst/>
                <a:cxnLst>
                  <a:cxn ang="0">
                    <a:pos x="5" y="0"/>
                  </a:cxn>
                  <a:cxn ang="0">
                    <a:pos x="8" y="0"/>
                  </a:cxn>
                  <a:cxn ang="0">
                    <a:pos x="15" y="1"/>
                  </a:cxn>
                  <a:cxn ang="0">
                    <a:pos x="20" y="1"/>
                  </a:cxn>
                  <a:cxn ang="0">
                    <a:pos x="28" y="2"/>
                  </a:cxn>
                  <a:cxn ang="0">
                    <a:pos x="38" y="5"/>
                  </a:cxn>
                  <a:cxn ang="0">
                    <a:pos x="48" y="10"/>
                  </a:cxn>
                  <a:cxn ang="0">
                    <a:pos x="55" y="15"/>
                  </a:cxn>
                  <a:cxn ang="0">
                    <a:pos x="53" y="20"/>
                  </a:cxn>
                  <a:cxn ang="0">
                    <a:pos x="50" y="21"/>
                  </a:cxn>
                  <a:cxn ang="0">
                    <a:pos x="44" y="21"/>
                  </a:cxn>
                  <a:cxn ang="0">
                    <a:pos x="39" y="18"/>
                  </a:cxn>
                  <a:cxn ang="0">
                    <a:pos x="33" y="18"/>
                  </a:cxn>
                  <a:cxn ang="0">
                    <a:pos x="29" y="20"/>
                  </a:cxn>
                  <a:cxn ang="0">
                    <a:pos x="25" y="22"/>
                  </a:cxn>
                  <a:cxn ang="0">
                    <a:pos x="15" y="22"/>
                  </a:cxn>
                  <a:cxn ang="0">
                    <a:pos x="12" y="21"/>
                  </a:cxn>
                  <a:cxn ang="0">
                    <a:pos x="9" y="18"/>
                  </a:cxn>
                  <a:cxn ang="0">
                    <a:pos x="9" y="13"/>
                  </a:cxn>
                  <a:cxn ang="0">
                    <a:pos x="4" y="11"/>
                  </a:cxn>
                  <a:cxn ang="0">
                    <a:pos x="0" y="7"/>
                  </a:cxn>
                  <a:cxn ang="0">
                    <a:pos x="0" y="5"/>
                  </a:cxn>
                  <a:cxn ang="0">
                    <a:pos x="1" y="2"/>
                  </a:cxn>
                  <a:cxn ang="0">
                    <a:pos x="3" y="1"/>
                  </a:cxn>
                  <a:cxn ang="0">
                    <a:pos x="5" y="0"/>
                  </a:cxn>
                </a:cxnLst>
                <a:rect l="0" t="0" r="r" b="b"/>
                <a:pathLst>
                  <a:path w="55" h="22">
                    <a:moveTo>
                      <a:pt x="5" y="0"/>
                    </a:moveTo>
                    <a:lnTo>
                      <a:pt x="8" y="0"/>
                    </a:lnTo>
                    <a:lnTo>
                      <a:pt x="15" y="1"/>
                    </a:lnTo>
                    <a:lnTo>
                      <a:pt x="20" y="1"/>
                    </a:lnTo>
                    <a:lnTo>
                      <a:pt x="28" y="2"/>
                    </a:lnTo>
                    <a:lnTo>
                      <a:pt x="38" y="5"/>
                    </a:lnTo>
                    <a:lnTo>
                      <a:pt x="48" y="10"/>
                    </a:lnTo>
                    <a:lnTo>
                      <a:pt x="55" y="15"/>
                    </a:lnTo>
                    <a:lnTo>
                      <a:pt x="53" y="20"/>
                    </a:lnTo>
                    <a:lnTo>
                      <a:pt x="50" y="21"/>
                    </a:lnTo>
                    <a:lnTo>
                      <a:pt x="44" y="21"/>
                    </a:lnTo>
                    <a:lnTo>
                      <a:pt x="39" y="18"/>
                    </a:lnTo>
                    <a:lnTo>
                      <a:pt x="33" y="18"/>
                    </a:lnTo>
                    <a:lnTo>
                      <a:pt x="29" y="20"/>
                    </a:lnTo>
                    <a:lnTo>
                      <a:pt x="25" y="22"/>
                    </a:lnTo>
                    <a:lnTo>
                      <a:pt x="15" y="22"/>
                    </a:lnTo>
                    <a:lnTo>
                      <a:pt x="12" y="21"/>
                    </a:lnTo>
                    <a:lnTo>
                      <a:pt x="9" y="18"/>
                    </a:lnTo>
                    <a:lnTo>
                      <a:pt x="9" y="13"/>
                    </a:lnTo>
                    <a:lnTo>
                      <a:pt x="4" y="11"/>
                    </a:lnTo>
                    <a:lnTo>
                      <a:pt x="0" y="7"/>
                    </a:lnTo>
                    <a:lnTo>
                      <a:pt x="0" y="5"/>
                    </a:lnTo>
                    <a:lnTo>
                      <a:pt x="1" y="2"/>
                    </a:lnTo>
                    <a:lnTo>
                      <a:pt x="3"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273"/>
              <p:cNvSpPr>
                <a:spLocks/>
              </p:cNvSpPr>
              <p:nvPr/>
            </p:nvSpPr>
            <p:spPr bwMode="auto">
              <a:xfrm>
                <a:off x="3835981" y="2698160"/>
                <a:ext cx="29015" cy="22799"/>
              </a:xfrm>
              <a:custGeom>
                <a:avLst/>
                <a:gdLst/>
                <a:ahLst/>
                <a:cxnLst>
                  <a:cxn ang="0">
                    <a:pos x="4" y="0"/>
                  </a:cxn>
                  <a:cxn ang="0">
                    <a:pos x="10" y="0"/>
                  </a:cxn>
                  <a:cxn ang="0">
                    <a:pos x="12" y="1"/>
                  </a:cxn>
                  <a:cxn ang="0">
                    <a:pos x="14" y="3"/>
                  </a:cxn>
                  <a:cxn ang="0">
                    <a:pos x="12" y="8"/>
                  </a:cxn>
                  <a:cxn ang="0">
                    <a:pos x="10" y="9"/>
                  </a:cxn>
                  <a:cxn ang="0">
                    <a:pos x="9" y="11"/>
                  </a:cxn>
                  <a:cxn ang="0">
                    <a:pos x="7" y="11"/>
                  </a:cxn>
                  <a:cxn ang="0">
                    <a:pos x="5" y="10"/>
                  </a:cxn>
                  <a:cxn ang="0">
                    <a:pos x="3" y="9"/>
                  </a:cxn>
                  <a:cxn ang="0">
                    <a:pos x="0" y="6"/>
                  </a:cxn>
                  <a:cxn ang="0">
                    <a:pos x="0" y="4"/>
                  </a:cxn>
                  <a:cxn ang="0">
                    <a:pos x="4" y="0"/>
                  </a:cxn>
                </a:cxnLst>
                <a:rect l="0" t="0" r="r" b="b"/>
                <a:pathLst>
                  <a:path w="14" h="11">
                    <a:moveTo>
                      <a:pt x="4" y="0"/>
                    </a:moveTo>
                    <a:lnTo>
                      <a:pt x="10" y="0"/>
                    </a:lnTo>
                    <a:lnTo>
                      <a:pt x="12" y="1"/>
                    </a:lnTo>
                    <a:lnTo>
                      <a:pt x="14" y="3"/>
                    </a:lnTo>
                    <a:lnTo>
                      <a:pt x="12" y="8"/>
                    </a:lnTo>
                    <a:lnTo>
                      <a:pt x="10" y="9"/>
                    </a:lnTo>
                    <a:lnTo>
                      <a:pt x="9" y="11"/>
                    </a:lnTo>
                    <a:lnTo>
                      <a:pt x="7" y="11"/>
                    </a:lnTo>
                    <a:lnTo>
                      <a:pt x="5" y="10"/>
                    </a:lnTo>
                    <a:lnTo>
                      <a:pt x="3" y="9"/>
                    </a:lnTo>
                    <a:lnTo>
                      <a:pt x="0" y="6"/>
                    </a:lnTo>
                    <a:lnTo>
                      <a:pt x="0" y="4"/>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274"/>
              <p:cNvSpPr>
                <a:spLocks/>
              </p:cNvSpPr>
              <p:nvPr/>
            </p:nvSpPr>
            <p:spPr bwMode="auto">
              <a:xfrm>
                <a:off x="3976913" y="2466036"/>
                <a:ext cx="26944" cy="16580"/>
              </a:xfrm>
              <a:custGeom>
                <a:avLst/>
                <a:gdLst/>
                <a:ahLst/>
                <a:cxnLst>
                  <a:cxn ang="0">
                    <a:pos x="4" y="0"/>
                  </a:cxn>
                  <a:cxn ang="0">
                    <a:pos x="8" y="0"/>
                  </a:cxn>
                  <a:cxn ang="0">
                    <a:pos x="13" y="5"/>
                  </a:cxn>
                  <a:cxn ang="0">
                    <a:pos x="13" y="6"/>
                  </a:cxn>
                  <a:cxn ang="0">
                    <a:pos x="10" y="6"/>
                  </a:cxn>
                  <a:cxn ang="0">
                    <a:pos x="9" y="8"/>
                  </a:cxn>
                  <a:cxn ang="0">
                    <a:pos x="4" y="8"/>
                  </a:cxn>
                  <a:cxn ang="0">
                    <a:pos x="1" y="6"/>
                  </a:cxn>
                  <a:cxn ang="0">
                    <a:pos x="0" y="5"/>
                  </a:cxn>
                  <a:cxn ang="0">
                    <a:pos x="0" y="3"/>
                  </a:cxn>
                  <a:cxn ang="0">
                    <a:pos x="3" y="1"/>
                  </a:cxn>
                  <a:cxn ang="0">
                    <a:pos x="4" y="0"/>
                  </a:cxn>
                </a:cxnLst>
                <a:rect l="0" t="0" r="r" b="b"/>
                <a:pathLst>
                  <a:path w="13" h="8">
                    <a:moveTo>
                      <a:pt x="4" y="0"/>
                    </a:moveTo>
                    <a:lnTo>
                      <a:pt x="8" y="0"/>
                    </a:lnTo>
                    <a:lnTo>
                      <a:pt x="13" y="5"/>
                    </a:lnTo>
                    <a:lnTo>
                      <a:pt x="13" y="6"/>
                    </a:lnTo>
                    <a:lnTo>
                      <a:pt x="10" y="6"/>
                    </a:lnTo>
                    <a:lnTo>
                      <a:pt x="9" y="8"/>
                    </a:lnTo>
                    <a:lnTo>
                      <a:pt x="4" y="8"/>
                    </a:lnTo>
                    <a:lnTo>
                      <a:pt x="1" y="6"/>
                    </a:lnTo>
                    <a:lnTo>
                      <a:pt x="0" y="5"/>
                    </a:lnTo>
                    <a:lnTo>
                      <a:pt x="0" y="3"/>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1275"/>
              <p:cNvSpPr>
                <a:spLocks/>
              </p:cNvSpPr>
              <p:nvPr/>
            </p:nvSpPr>
            <p:spPr bwMode="auto">
              <a:xfrm>
                <a:off x="3864996" y="2416295"/>
                <a:ext cx="20725" cy="20725"/>
              </a:xfrm>
              <a:custGeom>
                <a:avLst/>
                <a:gdLst/>
                <a:ahLst/>
                <a:cxnLst>
                  <a:cxn ang="0">
                    <a:pos x="8" y="0"/>
                  </a:cxn>
                  <a:cxn ang="0">
                    <a:pos x="10" y="0"/>
                  </a:cxn>
                  <a:cxn ang="0">
                    <a:pos x="9" y="3"/>
                  </a:cxn>
                  <a:cxn ang="0">
                    <a:pos x="8" y="6"/>
                  </a:cxn>
                  <a:cxn ang="0">
                    <a:pos x="4" y="10"/>
                  </a:cxn>
                  <a:cxn ang="0">
                    <a:pos x="0" y="10"/>
                  </a:cxn>
                  <a:cxn ang="0">
                    <a:pos x="0" y="6"/>
                  </a:cxn>
                  <a:cxn ang="0">
                    <a:pos x="1" y="5"/>
                  </a:cxn>
                  <a:cxn ang="0">
                    <a:pos x="4" y="4"/>
                  </a:cxn>
                  <a:cxn ang="0">
                    <a:pos x="8" y="0"/>
                  </a:cxn>
                </a:cxnLst>
                <a:rect l="0" t="0" r="r" b="b"/>
                <a:pathLst>
                  <a:path w="10" h="10">
                    <a:moveTo>
                      <a:pt x="8" y="0"/>
                    </a:moveTo>
                    <a:lnTo>
                      <a:pt x="10" y="0"/>
                    </a:lnTo>
                    <a:lnTo>
                      <a:pt x="9" y="3"/>
                    </a:lnTo>
                    <a:lnTo>
                      <a:pt x="8" y="6"/>
                    </a:lnTo>
                    <a:lnTo>
                      <a:pt x="4" y="10"/>
                    </a:lnTo>
                    <a:lnTo>
                      <a:pt x="0" y="10"/>
                    </a:lnTo>
                    <a:lnTo>
                      <a:pt x="0" y="6"/>
                    </a:lnTo>
                    <a:lnTo>
                      <a:pt x="1" y="5"/>
                    </a:lnTo>
                    <a:lnTo>
                      <a:pt x="4" y="4"/>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1276"/>
              <p:cNvSpPr>
                <a:spLocks/>
              </p:cNvSpPr>
              <p:nvPr/>
            </p:nvSpPr>
            <p:spPr bwMode="auto">
              <a:xfrm>
                <a:off x="3605930" y="2215259"/>
                <a:ext cx="690154" cy="501553"/>
              </a:xfrm>
              <a:custGeom>
                <a:avLst/>
                <a:gdLst/>
                <a:ahLst/>
                <a:cxnLst>
                  <a:cxn ang="0">
                    <a:pos x="51" y="3"/>
                  </a:cxn>
                  <a:cxn ang="0">
                    <a:pos x="46" y="14"/>
                  </a:cxn>
                  <a:cxn ang="0">
                    <a:pos x="42" y="29"/>
                  </a:cxn>
                  <a:cxn ang="0">
                    <a:pos x="54" y="33"/>
                  </a:cxn>
                  <a:cxn ang="0">
                    <a:pos x="61" y="10"/>
                  </a:cxn>
                  <a:cxn ang="0">
                    <a:pos x="109" y="20"/>
                  </a:cxn>
                  <a:cxn ang="0">
                    <a:pos x="111" y="36"/>
                  </a:cxn>
                  <a:cxn ang="0">
                    <a:pos x="130" y="36"/>
                  </a:cxn>
                  <a:cxn ang="0">
                    <a:pos x="154" y="27"/>
                  </a:cxn>
                  <a:cxn ang="0">
                    <a:pos x="190" y="49"/>
                  </a:cxn>
                  <a:cxn ang="0">
                    <a:pos x="223" y="61"/>
                  </a:cxn>
                  <a:cxn ang="0">
                    <a:pos x="262" y="78"/>
                  </a:cxn>
                  <a:cxn ang="0">
                    <a:pos x="267" y="90"/>
                  </a:cxn>
                  <a:cxn ang="0">
                    <a:pos x="272" y="96"/>
                  </a:cxn>
                  <a:cxn ang="0">
                    <a:pos x="261" y="107"/>
                  </a:cxn>
                  <a:cxn ang="0">
                    <a:pos x="286" y="124"/>
                  </a:cxn>
                  <a:cxn ang="0">
                    <a:pos x="298" y="140"/>
                  </a:cxn>
                  <a:cxn ang="0">
                    <a:pos x="313" y="139"/>
                  </a:cxn>
                  <a:cxn ang="0">
                    <a:pos x="330" y="145"/>
                  </a:cxn>
                  <a:cxn ang="0">
                    <a:pos x="326" y="160"/>
                  </a:cxn>
                  <a:cxn ang="0">
                    <a:pos x="312" y="170"/>
                  </a:cxn>
                  <a:cxn ang="0">
                    <a:pos x="307" y="181"/>
                  </a:cxn>
                  <a:cxn ang="0">
                    <a:pos x="274" y="156"/>
                  </a:cxn>
                  <a:cxn ang="0">
                    <a:pos x="258" y="159"/>
                  </a:cxn>
                  <a:cxn ang="0">
                    <a:pos x="264" y="165"/>
                  </a:cxn>
                  <a:cxn ang="0">
                    <a:pos x="266" y="174"/>
                  </a:cxn>
                  <a:cxn ang="0">
                    <a:pos x="278" y="186"/>
                  </a:cxn>
                  <a:cxn ang="0">
                    <a:pos x="293" y="193"/>
                  </a:cxn>
                  <a:cxn ang="0">
                    <a:pos x="296" y="202"/>
                  </a:cxn>
                  <a:cxn ang="0">
                    <a:pos x="296" y="222"/>
                  </a:cxn>
                  <a:cxn ang="0">
                    <a:pos x="261" y="212"/>
                  </a:cxn>
                  <a:cxn ang="0">
                    <a:pos x="279" y="237"/>
                  </a:cxn>
                  <a:cxn ang="0">
                    <a:pos x="273" y="241"/>
                  </a:cxn>
                  <a:cxn ang="0">
                    <a:pos x="242" y="227"/>
                  </a:cxn>
                  <a:cxn ang="0">
                    <a:pos x="213" y="214"/>
                  </a:cxn>
                  <a:cxn ang="0">
                    <a:pos x="176" y="194"/>
                  </a:cxn>
                  <a:cxn ang="0">
                    <a:pos x="155" y="198"/>
                  </a:cxn>
                  <a:cxn ang="0">
                    <a:pos x="140" y="192"/>
                  </a:cxn>
                  <a:cxn ang="0">
                    <a:pos x="145" y="179"/>
                  </a:cxn>
                  <a:cxn ang="0">
                    <a:pos x="183" y="173"/>
                  </a:cxn>
                  <a:cxn ang="0">
                    <a:pos x="183" y="159"/>
                  </a:cxn>
                  <a:cxn ang="0">
                    <a:pos x="203" y="142"/>
                  </a:cxn>
                  <a:cxn ang="0">
                    <a:pos x="187" y="114"/>
                  </a:cxn>
                  <a:cxn ang="0">
                    <a:pos x="163" y="110"/>
                  </a:cxn>
                  <a:cxn ang="0">
                    <a:pos x="154" y="106"/>
                  </a:cxn>
                  <a:cxn ang="0">
                    <a:pos x="164" y="101"/>
                  </a:cxn>
                  <a:cxn ang="0">
                    <a:pos x="129" y="81"/>
                  </a:cxn>
                  <a:cxn ang="0">
                    <a:pos x="115" y="93"/>
                  </a:cxn>
                  <a:cxn ang="0">
                    <a:pos x="45" y="82"/>
                  </a:cxn>
                  <a:cxn ang="0">
                    <a:pos x="15" y="71"/>
                  </a:cxn>
                  <a:cxn ang="0">
                    <a:pos x="22" y="64"/>
                  </a:cxn>
                  <a:cxn ang="0">
                    <a:pos x="7" y="56"/>
                  </a:cxn>
                  <a:cxn ang="0">
                    <a:pos x="0" y="37"/>
                  </a:cxn>
                  <a:cxn ang="0">
                    <a:pos x="10" y="23"/>
                  </a:cxn>
                </a:cxnLst>
                <a:rect l="0" t="0" r="r" b="b"/>
                <a:pathLst>
                  <a:path w="333" h="242">
                    <a:moveTo>
                      <a:pt x="42" y="0"/>
                    </a:moveTo>
                    <a:lnTo>
                      <a:pt x="43" y="0"/>
                    </a:lnTo>
                    <a:lnTo>
                      <a:pt x="45" y="2"/>
                    </a:lnTo>
                    <a:lnTo>
                      <a:pt x="47" y="2"/>
                    </a:lnTo>
                    <a:lnTo>
                      <a:pt x="51" y="3"/>
                    </a:lnTo>
                    <a:lnTo>
                      <a:pt x="54" y="3"/>
                    </a:lnTo>
                    <a:lnTo>
                      <a:pt x="55" y="4"/>
                    </a:lnTo>
                    <a:lnTo>
                      <a:pt x="56" y="4"/>
                    </a:lnTo>
                    <a:lnTo>
                      <a:pt x="52" y="9"/>
                    </a:lnTo>
                    <a:lnTo>
                      <a:pt x="46" y="14"/>
                    </a:lnTo>
                    <a:lnTo>
                      <a:pt x="41" y="19"/>
                    </a:lnTo>
                    <a:lnTo>
                      <a:pt x="38" y="25"/>
                    </a:lnTo>
                    <a:lnTo>
                      <a:pt x="38" y="28"/>
                    </a:lnTo>
                    <a:lnTo>
                      <a:pt x="40" y="29"/>
                    </a:lnTo>
                    <a:lnTo>
                      <a:pt x="42" y="29"/>
                    </a:lnTo>
                    <a:lnTo>
                      <a:pt x="42" y="43"/>
                    </a:lnTo>
                    <a:lnTo>
                      <a:pt x="43" y="44"/>
                    </a:lnTo>
                    <a:lnTo>
                      <a:pt x="47" y="44"/>
                    </a:lnTo>
                    <a:lnTo>
                      <a:pt x="54" y="38"/>
                    </a:lnTo>
                    <a:lnTo>
                      <a:pt x="54" y="33"/>
                    </a:lnTo>
                    <a:lnTo>
                      <a:pt x="51" y="31"/>
                    </a:lnTo>
                    <a:lnTo>
                      <a:pt x="50" y="28"/>
                    </a:lnTo>
                    <a:lnTo>
                      <a:pt x="50" y="24"/>
                    </a:lnTo>
                    <a:lnTo>
                      <a:pt x="52" y="17"/>
                    </a:lnTo>
                    <a:lnTo>
                      <a:pt x="61" y="10"/>
                    </a:lnTo>
                    <a:lnTo>
                      <a:pt x="71" y="7"/>
                    </a:lnTo>
                    <a:lnTo>
                      <a:pt x="94" y="4"/>
                    </a:lnTo>
                    <a:lnTo>
                      <a:pt x="100" y="7"/>
                    </a:lnTo>
                    <a:lnTo>
                      <a:pt x="105" y="12"/>
                    </a:lnTo>
                    <a:lnTo>
                      <a:pt x="109" y="20"/>
                    </a:lnTo>
                    <a:lnTo>
                      <a:pt x="110" y="28"/>
                    </a:lnTo>
                    <a:lnTo>
                      <a:pt x="110" y="31"/>
                    </a:lnTo>
                    <a:lnTo>
                      <a:pt x="109" y="32"/>
                    </a:lnTo>
                    <a:lnTo>
                      <a:pt x="109" y="36"/>
                    </a:lnTo>
                    <a:lnTo>
                      <a:pt x="111" y="36"/>
                    </a:lnTo>
                    <a:lnTo>
                      <a:pt x="115" y="32"/>
                    </a:lnTo>
                    <a:lnTo>
                      <a:pt x="120" y="32"/>
                    </a:lnTo>
                    <a:lnTo>
                      <a:pt x="123" y="33"/>
                    </a:lnTo>
                    <a:lnTo>
                      <a:pt x="125" y="36"/>
                    </a:lnTo>
                    <a:lnTo>
                      <a:pt x="130" y="36"/>
                    </a:lnTo>
                    <a:lnTo>
                      <a:pt x="136" y="29"/>
                    </a:lnTo>
                    <a:lnTo>
                      <a:pt x="139" y="28"/>
                    </a:lnTo>
                    <a:lnTo>
                      <a:pt x="141" y="25"/>
                    </a:lnTo>
                    <a:lnTo>
                      <a:pt x="144" y="25"/>
                    </a:lnTo>
                    <a:lnTo>
                      <a:pt x="154" y="27"/>
                    </a:lnTo>
                    <a:lnTo>
                      <a:pt x="165" y="28"/>
                    </a:lnTo>
                    <a:lnTo>
                      <a:pt x="174" y="32"/>
                    </a:lnTo>
                    <a:lnTo>
                      <a:pt x="180" y="38"/>
                    </a:lnTo>
                    <a:lnTo>
                      <a:pt x="184" y="44"/>
                    </a:lnTo>
                    <a:lnTo>
                      <a:pt x="190" y="49"/>
                    </a:lnTo>
                    <a:lnTo>
                      <a:pt x="199" y="52"/>
                    </a:lnTo>
                    <a:lnTo>
                      <a:pt x="214" y="52"/>
                    </a:lnTo>
                    <a:lnTo>
                      <a:pt x="222" y="56"/>
                    </a:lnTo>
                    <a:lnTo>
                      <a:pt x="223" y="58"/>
                    </a:lnTo>
                    <a:lnTo>
                      <a:pt x="223" y="61"/>
                    </a:lnTo>
                    <a:lnTo>
                      <a:pt x="233" y="64"/>
                    </a:lnTo>
                    <a:lnTo>
                      <a:pt x="240" y="70"/>
                    </a:lnTo>
                    <a:lnTo>
                      <a:pt x="251" y="72"/>
                    </a:lnTo>
                    <a:lnTo>
                      <a:pt x="251" y="78"/>
                    </a:lnTo>
                    <a:lnTo>
                      <a:pt x="262" y="78"/>
                    </a:lnTo>
                    <a:lnTo>
                      <a:pt x="264" y="80"/>
                    </a:lnTo>
                    <a:lnTo>
                      <a:pt x="266" y="82"/>
                    </a:lnTo>
                    <a:lnTo>
                      <a:pt x="268" y="85"/>
                    </a:lnTo>
                    <a:lnTo>
                      <a:pt x="269" y="88"/>
                    </a:lnTo>
                    <a:lnTo>
                      <a:pt x="267" y="90"/>
                    </a:lnTo>
                    <a:lnTo>
                      <a:pt x="263" y="90"/>
                    </a:lnTo>
                    <a:lnTo>
                      <a:pt x="256" y="93"/>
                    </a:lnTo>
                    <a:lnTo>
                      <a:pt x="259" y="95"/>
                    </a:lnTo>
                    <a:lnTo>
                      <a:pt x="269" y="95"/>
                    </a:lnTo>
                    <a:lnTo>
                      <a:pt x="272" y="96"/>
                    </a:lnTo>
                    <a:lnTo>
                      <a:pt x="273" y="98"/>
                    </a:lnTo>
                    <a:lnTo>
                      <a:pt x="269" y="100"/>
                    </a:lnTo>
                    <a:lnTo>
                      <a:pt x="267" y="102"/>
                    </a:lnTo>
                    <a:lnTo>
                      <a:pt x="264" y="103"/>
                    </a:lnTo>
                    <a:lnTo>
                      <a:pt x="261" y="107"/>
                    </a:lnTo>
                    <a:lnTo>
                      <a:pt x="268" y="111"/>
                    </a:lnTo>
                    <a:lnTo>
                      <a:pt x="272" y="111"/>
                    </a:lnTo>
                    <a:lnTo>
                      <a:pt x="274" y="117"/>
                    </a:lnTo>
                    <a:lnTo>
                      <a:pt x="278" y="121"/>
                    </a:lnTo>
                    <a:lnTo>
                      <a:pt x="286" y="124"/>
                    </a:lnTo>
                    <a:lnTo>
                      <a:pt x="292" y="125"/>
                    </a:lnTo>
                    <a:lnTo>
                      <a:pt x="293" y="129"/>
                    </a:lnTo>
                    <a:lnTo>
                      <a:pt x="293" y="132"/>
                    </a:lnTo>
                    <a:lnTo>
                      <a:pt x="296" y="137"/>
                    </a:lnTo>
                    <a:lnTo>
                      <a:pt x="298" y="140"/>
                    </a:lnTo>
                    <a:lnTo>
                      <a:pt x="304" y="140"/>
                    </a:lnTo>
                    <a:lnTo>
                      <a:pt x="308" y="139"/>
                    </a:lnTo>
                    <a:lnTo>
                      <a:pt x="309" y="137"/>
                    </a:lnTo>
                    <a:lnTo>
                      <a:pt x="312" y="137"/>
                    </a:lnTo>
                    <a:lnTo>
                      <a:pt x="313" y="139"/>
                    </a:lnTo>
                    <a:lnTo>
                      <a:pt x="314" y="141"/>
                    </a:lnTo>
                    <a:lnTo>
                      <a:pt x="317" y="142"/>
                    </a:lnTo>
                    <a:lnTo>
                      <a:pt x="318" y="144"/>
                    </a:lnTo>
                    <a:lnTo>
                      <a:pt x="326" y="144"/>
                    </a:lnTo>
                    <a:lnTo>
                      <a:pt x="330" y="145"/>
                    </a:lnTo>
                    <a:lnTo>
                      <a:pt x="332" y="146"/>
                    </a:lnTo>
                    <a:lnTo>
                      <a:pt x="333" y="149"/>
                    </a:lnTo>
                    <a:lnTo>
                      <a:pt x="333" y="155"/>
                    </a:lnTo>
                    <a:lnTo>
                      <a:pt x="331" y="158"/>
                    </a:lnTo>
                    <a:lnTo>
                      <a:pt x="326" y="160"/>
                    </a:lnTo>
                    <a:lnTo>
                      <a:pt x="321" y="160"/>
                    </a:lnTo>
                    <a:lnTo>
                      <a:pt x="321" y="166"/>
                    </a:lnTo>
                    <a:lnTo>
                      <a:pt x="318" y="169"/>
                    </a:lnTo>
                    <a:lnTo>
                      <a:pt x="316" y="170"/>
                    </a:lnTo>
                    <a:lnTo>
                      <a:pt x="312" y="170"/>
                    </a:lnTo>
                    <a:lnTo>
                      <a:pt x="312" y="173"/>
                    </a:lnTo>
                    <a:lnTo>
                      <a:pt x="311" y="176"/>
                    </a:lnTo>
                    <a:lnTo>
                      <a:pt x="311" y="179"/>
                    </a:lnTo>
                    <a:lnTo>
                      <a:pt x="309" y="180"/>
                    </a:lnTo>
                    <a:lnTo>
                      <a:pt x="307" y="181"/>
                    </a:lnTo>
                    <a:lnTo>
                      <a:pt x="298" y="179"/>
                    </a:lnTo>
                    <a:lnTo>
                      <a:pt x="292" y="174"/>
                    </a:lnTo>
                    <a:lnTo>
                      <a:pt x="286" y="168"/>
                    </a:lnTo>
                    <a:lnTo>
                      <a:pt x="281" y="161"/>
                    </a:lnTo>
                    <a:lnTo>
                      <a:pt x="274" y="156"/>
                    </a:lnTo>
                    <a:lnTo>
                      <a:pt x="266" y="154"/>
                    </a:lnTo>
                    <a:lnTo>
                      <a:pt x="264" y="154"/>
                    </a:lnTo>
                    <a:lnTo>
                      <a:pt x="262" y="156"/>
                    </a:lnTo>
                    <a:lnTo>
                      <a:pt x="259" y="158"/>
                    </a:lnTo>
                    <a:lnTo>
                      <a:pt x="258" y="159"/>
                    </a:lnTo>
                    <a:lnTo>
                      <a:pt x="261" y="160"/>
                    </a:lnTo>
                    <a:lnTo>
                      <a:pt x="264" y="160"/>
                    </a:lnTo>
                    <a:lnTo>
                      <a:pt x="266" y="159"/>
                    </a:lnTo>
                    <a:lnTo>
                      <a:pt x="266" y="164"/>
                    </a:lnTo>
                    <a:lnTo>
                      <a:pt x="264" y="165"/>
                    </a:lnTo>
                    <a:lnTo>
                      <a:pt x="262" y="165"/>
                    </a:lnTo>
                    <a:lnTo>
                      <a:pt x="261" y="164"/>
                    </a:lnTo>
                    <a:lnTo>
                      <a:pt x="261" y="170"/>
                    </a:lnTo>
                    <a:lnTo>
                      <a:pt x="266" y="170"/>
                    </a:lnTo>
                    <a:lnTo>
                      <a:pt x="266" y="174"/>
                    </a:lnTo>
                    <a:lnTo>
                      <a:pt x="268" y="178"/>
                    </a:lnTo>
                    <a:lnTo>
                      <a:pt x="269" y="180"/>
                    </a:lnTo>
                    <a:lnTo>
                      <a:pt x="272" y="184"/>
                    </a:lnTo>
                    <a:lnTo>
                      <a:pt x="274" y="185"/>
                    </a:lnTo>
                    <a:lnTo>
                      <a:pt x="278" y="186"/>
                    </a:lnTo>
                    <a:lnTo>
                      <a:pt x="284" y="186"/>
                    </a:lnTo>
                    <a:lnTo>
                      <a:pt x="284" y="188"/>
                    </a:lnTo>
                    <a:lnTo>
                      <a:pt x="286" y="190"/>
                    </a:lnTo>
                    <a:lnTo>
                      <a:pt x="293" y="190"/>
                    </a:lnTo>
                    <a:lnTo>
                      <a:pt x="293" y="193"/>
                    </a:lnTo>
                    <a:lnTo>
                      <a:pt x="292" y="195"/>
                    </a:lnTo>
                    <a:lnTo>
                      <a:pt x="292" y="197"/>
                    </a:lnTo>
                    <a:lnTo>
                      <a:pt x="293" y="198"/>
                    </a:lnTo>
                    <a:lnTo>
                      <a:pt x="293" y="199"/>
                    </a:lnTo>
                    <a:lnTo>
                      <a:pt x="296" y="202"/>
                    </a:lnTo>
                    <a:lnTo>
                      <a:pt x="297" y="204"/>
                    </a:lnTo>
                    <a:lnTo>
                      <a:pt x="298" y="205"/>
                    </a:lnTo>
                    <a:lnTo>
                      <a:pt x="299" y="208"/>
                    </a:lnTo>
                    <a:lnTo>
                      <a:pt x="299" y="210"/>
                    </a:lnTo>
                    <a:lnTo>
                      <a:pt x="296" y="222"/>
                    </a:lnTo>
                    <a:lnTo>
                      <a:pt x="294" y="224"/>
                    </a:lnTo>
                    <a:lnTo>
                      <a:pt x="288" y="223"/>
                    </a:lnTo>
                    <a:lnTo>
                      <a:pt x="279" y="220"/>
                    </a:lnTo>
                    <a:lnTo>
                      <a:pt x="269" y="217"/>
                    </a:lnTo>
                    <a:lnTo>
                      <a:pt x="261" y="212"/>
                    </a:lnTo>
                    <a:lnTo>
                      <a:pt x="256" y="208"/>
                    </a:lnTo>
                    <a:lnTo>
                      <a:pt x="251" y="208"/>
                    </a:lnTo>
                    <a:lnTo>
                      <a:pt x="258" y="214"/>
                    </a:lnTo>
                    <a:lnTo>
                      <a:pt x="276" y="229"/>
                    </a:lnTo>
                    <a:lnTo>
                      <a:pt x="279" y="237"/>
                    </a:lnTo>
                    <a:lnTo>
                      <a:pt x="279" y="238"/>
                    </a:lnTo>
                    <a:lnTo>
                      <a:pt x="278" y="241"/>
                    </a:lnTo>
                    <a:lnTo>
                      <a:pt x="277" y="242"/>
                    </a:lnTo>
                    <a:lnTo>
                      <a:pt x="274" y="242"/>
                    </a:lnTo>
                    <a:lnTo>
                      <a:pt x="273" y="241"/>
                    </a:lnTo>
                    <a:lnTo>
                      <a:pt x="273" y="237"/>
                    </a:lnTo>
                    <a:lnTo>
                      <a:pt x="272" y="237"/>
                    </a:lnTo>
                    <a:lnTo>
                      <a:pt x="261" y="233"/>
                    </a:lnTo>
                    <a:lnTo>
                      <a:pt x="252" y="231"/>
                    </a:lnTo>
                    <a:lnTo>
                      <a:pt x="242" y="227"/>
                    </a:lnTo>
                    <a:lnTo>
                      <a:pt x="235" y="224"/>
                    </a:lnTo>
                    <a:lnTo>
                      <a:pt x="229" y="223"/>
                    </a:lnTo>
                    <a:lnTo>
                      <a:pt x="222" y="220"/>
                    </a:lnTo>
                    <a:lnTo>
                      <a:pt x="217" y="218"/>
                    </a:lnTo>
                    <a:lnTo>
                      <a:pt x="213" y="214"/>
                    </a:lnTo>
                    <a:lnTo>
                      <a:pt x="214" y="209"/>
                    </a:lnTo>
                    <a:lnTo>
                      <a:pt x="198" y="199"/>
                    </a:lnTo>
                    <a:lnTo>
                      <a:pt x="183" y="189"/>
                    </a:lnTo>
                    <a:lnTo>
                      <a:pt x="179" y="193"/>
                    </a:lnTo>
                    <a:lnTo>
                      <a:pt x="176" y="194"/>
                    </a:lnTo>
                    <a:lnTo>
                      <a:pt x="175" y="195"/>
                    </a:lnTo>
                    <a:lnTo>
                      <a:pt x="173" y="195"/>
                    </a:lnTo>
                    <a:lnTo>
                      <a:pt x="169" y="192"/>
                    </a:lnTo>
                    <a:lnTo>
                      <a:pt x="168" y="192"/>
                    </a:lnTo>
                    <a:lnTo>
                      <a:pt x="155" y="198"/>
                    </a:lnTo>
                    <a:lnTo>
                      <a:pt x="153" y="198"/>
                    </a:lnTo>
                    <a:lnTo>
                      <a:pt x="150" y="197"/>
                    </a:lnTo>
                    <a:lnTo>
                      <a:pt x="146" y="195"/>
                    </a:lnTo>
                    <a:lnTo>
                      <a:pt x="144" y="194"/>
                    </a:lnTo>
                    <a:lnTo>
                      <a:pt x="140" y="192"/>
                    </a:lnTo>
                    <a:lnTo>
                      <a:pt x="138" y="186"/>
                    </a:lnTo>
                    <a:lnTo>
                      <a:pt x="139" y="185"/>
                    </a:lnTo>
                    <a:lnTo>
                      <a:pt x="140" y="183"/>
                    </a:lnTo>
                    <a:lnTo>
                      <a:pt x="143" y="180"/>
                    </a:lnTo>
                    <a:lnTo>
                      <a:pt x="145" y="179"/>
                    </a:lnTo>
                    <a:lnTo>
                      <a:pt x="149" y="176"/>
                    </a:lnTo>
                    <a:lnTo>
                      <a:pt x="151" y="175"/>
                    </a:lnTo>
                    <a:lnTo>
                      <a:pt x="174" y="175"/>
                    </a:lnTo>
                    <a:lnTo>
                      <a:pt x="178" y="174"/>
                    </a:lnTo>
                    <a:lnTo>
                      <a:pt x="183" y="173"/>
                    </a:lnTo>
                    <a:lnTo>
                      <a:pt x="190" y="170"/>
                    </a:lnTo>
                    <a:lnTo>
                      <a:pt x="188" y="169"/>
                    </a:lnTo>
                    <a:lnTo>
                      <a:pt x="185" y="166"/>
                    </a:lnTo>
                    <a:lnTo>
                      <a:pt x="183" y="161"/>
                    </a:lnTo>
                    <a:lnTo>
                      <a:pt x="183" y="159"/>
                    </a:lnTo>
                    <a:lnTo>
                      <a:pt x="184" y="158"/>
                    </a:lnTo>
                    <a:lnTo>
                      <a:pt x="187" y="156"/>
                    </a:lnTo>
                    <a:lnTo>
                      <a:pt x="192" y="156"/>
                    </a:lnTo>
                    <a:lnTo>
                      <a:pt x="198" y="150"/>
                    </a:lnTo>
                    <a:lnTo>
                      <a:pt x="203" y="142"/>
                    </a:lnTo>
                    <a:lnTo>
                      <a:pt x="204" y="140"/>
                    </a:lnTo>
                    <a:lnTo>
                      <a:pt x="205" y="136"/>
                    </a:lnTo>
                    <a:lnTo>
                      <a:pt x="203" y="129"/>
                    </a:lnTo>
                    <a:lnTo>
                      <a:pt x="195" y="121"/>
                    </a:lnTo>
                    <a:lnTo>
                      <a:pt x="187" y="114"/>
                    </a:lnTo>
                    <a:lnTo>
                      <a:pt x="178" y="109"/>
                    </a:lnTo>
                    <a:lnTo>
                      <a:pt x="170" y="106"/>
                    </a:lnTo>
                    <a:lnTo>
                      <a:pt x="168" y="106"/>
                    </a:lnTo>
                    <a:lnTo>
                      <a:pt x="165" y="107"/>
                    </a:lnTo>
                    <a:lnTo>
                      <a:pt x="163" y="110"/>
                    </a:lnTo>
                    <a:lnTo>
                      <a:pt x="160" y="111"/>
                    </a:lnTo>
                    <a:lnTo>
                      <a:pt x="156" y="111"/>
                    </a:lnTo>
                    <a:lnTo>
                      <a:pt x="155" y="109"/>
                    </a:lnTo>
                    <a:lnTo>
                      <a:pt x="154" y="107"/>
                    </a:lnTo>
                    <a:lnTo>
                      <a:pt x="154" y="106"/>
                    </a:lnTo>
                    <a:lnTo>
                      <a:pt x="155" y="103"/>
                    </a:lnTo>
                    <a:lnTo>
                      <a:pt x="156" y="102"/>
                    </a:lnTo>
                    <a:lnTo>
                      <a:pt x="159" y="102"/>
                    </a:lnTo>
                    <a:lnTo>
                      <a:pt x="161" y="101"/>
                    </a:lnTo>
                    <a:lnTo>
                      <a:pt x="164" y="101"/>
                    </a:lnTo>
                    <a:lnTo>
                      <a:pt x="160" y="97"/>
                    </a:lnTo>
                    <a:lnTo>
                      <a:pt x="145" y="85"/>
                    </a:lnTo>
                    <a:lnTo>
                      <a:pt x="139" y="81"/>
                    </a:lnTo>
                    <a:lnTo>
                      <a:pt x="134" y="78"/>
                    </a:lnTo>
                    <a:lnTo>
                      <a:pt x="129" y="81"/>
                    </a:lnTo>
                    <a:lnTo>
                      <a:pt x="126" y="85"/>
                    </a:lnTo>
                    <a:lnTo>
                      <a:pt x="124" y="87"/>
                    </a:lnTo>
                    <a:lnTo>
                      <a:pt x="121" y="91"/>
                    </a:lnTo>
                    <a:lnTo>
                      <a:pt x="119" y="92"/>
                    </a:lnTo>
                    <a:lnTo>
                      <a:pt x="115" y="93"/>
                    </a:lnTo>
                    <a:lnTo>
                      <a:pt x="112" y="93"/>
                    </a:lnTo>
                    <a:lnTo>
                      <a:pt x="111" y="92"/>
                    </a:lnTo>
                    <a:lnTo>
                      <a:pt x="111" y="85"/>
                    </a:lnTo>
                    <a:lnTo>
                      <a:pt x="47" y="85"/>
                    </a:lnTo>
                    <a:lnTo>
                      <a:pt x="45" y="82"/>
                    </a:lnTo>
                    <a:lnTo>
                      <a:pt x="42" y="81"/>
                    </a:lnTo>
                    <a:lnTo>
                      <a:pt x="37" y="76"/>
                    </a:lnTo>
                    <a:lnTo>
                      <a:pt x="18" y="76"/>
                    </a:lnTo>
                    <a:lnTo>
                      <a:pt x="17" y="73"/>
                    </a:lnTo>
                    <a:lnTo>
                      <a:pt x="15" y="71"/>
                    </a:lnTo>
                    <a:lnTo>
                      <a:pt x="12" y="70"/>
                    </a:lnTo>
                    <a:lnTo>
                      <a:pt x="10" y="64"/>
                    </a:lnTo>
                    <a:lnTo>
                      <a:pt x="13" y="63"/>
                    </a:lnTo>
                    <a:lnTo>
                      <a:pt x="18" y="63"/>
                    </a:lnTo>
                    <a:lnTo>
                      <a:pt x="22" y="64"/>
                    </a:lnTo>
                    <a:lnTo>
                      <a:pt x="27" y="66"/>
                    </a:lnTo>
                    <a:lnTo>
                      <a:pt x="27" y="61"/>
                    </a:lnTo>
                    <a:lnTo>
                      <a:pt x="22" y="59"/>
                    </a:lnTo>
                    <a:lnTo>
                      <a:pt x="15" y="57"/>
                    </a:lnTo>
                    <a:lnTo>
                      <a:pt x="7" y="56"/>
                    </a:lnTo>
                    <a:lnTo>
                      <a:pt x="5" y="56"/>
                    </a:lnTo>
                    <a:lnTo>
                      <a:pt x="3" y="53"/>
                    </a:lnTo>
                    <a:lnTo>
                      <a:pt x="2" y="52"/>
                    </a:lnTo>
                    <a:lnTo>
                      <a:pt x="0" y="47"/>
                    </a:lnTo>
                    <a:lnTo>
                      <a:pt x="0" y="37"/>
                    </a:lnTo>
                    <a:lnTo>
                      <a:pt x="1" y="33"/>
                    </a:lnTo>
                    <a:lnTo>
                      <a:pt x="2" y="31"/>
                    </a:lnTo>
                    <a:lnTo>
                      <a:pt x="5" y="29"/>
                    </a:lnTo>
                    <a:lnTo>
                      <a:pt x="8" y="25"/>
                    </a:lnTo>
                    <a:lnTo>
                      <a:pt x="10" y="23"/>
                    </a:lnTo>
                    <a:lnTo>
                      <a:pt x="10" y="15"/>
                    </a:lnTo>
                    <a:lnTo>
                      <a:pt x="18" y="8"/>
                    </a:lnTo>
                    <a:lnTo>
                      <a:pt x="30" y="3"/>
                    </a:lnTo>
                    <a:lnTo>
                      <a:pt x="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1277"/>
              <p:cNvSpPr>
                <a:spLocks/>
              </p:cNvSpPr>
              <p:nvPr/>
            </p:nvSpPr>
            <p:spPr bwMode="auto">
              <a:xfrm>
                <a:off x="3887795" y="2654636"/>
                <a:ext cx="18653" cy="6218"/>
              </a:xfrm>
              <a:custGeom>
                <a:avLst/>
                <a:gdLst/>
                <a:ahLst/>
                <a:cxnLst>
                  <a:cxn ang="0">
                    <a:pos x="2" y="0"/>
                  </a:cxn>
                  <a:cxn ang="0">
                    <a:pos x="5" y="0"/>
                  </a:cxn>
                  <a:cxn ang="0">
                    <a:pos x="7" y="1"/>
                  </a:cxn>
                  <a:cxn ang="0">
                    <a:pos x="9" y="2"/>
                  </a:cxn>
                  <a:cxn ang="0">
                    <a:pos x="7" y="3"/>
                  </a:cxn>
                  <a:cxn ang="0">
                    <a:pos x="3" y="3"/>
                  </a:cxn>
                  <a:cxn ang="0">
                    <a:pos x="0" y="2"/>
                  </a:cxn>
                  <a:cxn ang="0">
                    <a:pos x="2" y="0"/>
                  </a:cxn>
                </a:cxnLst>
                <a:rect l="0" t="0" r="r" b="b"/>
                <a:pathLst>
                  <a:path w="9" h="3">
                    <a:moveTo>
                      <a:pt x="2" y="0"/>
                    </a:moveTo>
                    <a:lnTo>
                      <a:pt x="5" y="0"/>
                    </a:lnTo>
                    <a:lnTo>
                      <a:pt x="7" y="1"/>
                    </a:lnTo>
                    <a:lnTo>
                      <a:pt x="9" y="2"/>
                    </a:lnTo>
                    <a:lnTo>
                      <a:pt x="7" y="3"/>
                    </a:lnTo>
                    <a:lnTo>
                      <a:pt x="3" y="3"/>
                    </a:lnTo>
                    <a:lnTo>
                      <a:pt x="0"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1278"/>
              <p:cNvSpPr>
                <a:spLocks/>
              </p:cNvSpPr>
              <p:nvPr/>
            </p:nvSpPr>
            <p:spPr bwMode="auto">
              <a:xfrm>
                <a:off x="3748934" y="2553082"/>
                <a:ext cx="14508" cy="14508"/>
              </a:xfrm>
              <a:custGeom>
                <a:avLst/>
                <a:gdLst/>
                <a:ahLst/>
                <a:cxnLst>
                  <a:cxn ang="0">
                    <a:pos x="2" y="0"/>
                  </a:cxn>
                  <a:cxn ang="0">
                    <a:pos x="5" y="2"/>
                  </a:cxn>
                  <a:cxn ang="0">
                    <a:pos x="5" y="3"/>
                  </a:cxn>
                  <a:cxn ang="0">
                    <a:pos x="6" y="5"/>
                  </a:cxn>
                  <a:cxn ang="0">
                    <a:pos x="7" y="7"/>
                  </a:cxn>
                  <a:cxn ang="0">
                    <a:pos x="3" y="6"/>
                  </a:cxn>
                  <a:cxn ang="0">
                    <a:pos x="1" y="5"/>
                  </a:cxn>
                  <a:cxn ang="0">
                    <a:pos x="0" y="3"/>
                  </a:cxn>
                  <a:cxn ang="0">
                    <a:pos x="0" y="1"/>
                  </a:cxn>
                  <a:cxn ang="0">
                    <a:pos x="2" y="0"/>
                  </a:cxn>
                </a:cxnLst>
                <a:rect l="0" t="0" r="r" b="b"/>
                <a:pathLst>
                  <a:path w="7" h="7">
                    <a:moveTo>
                      <a:pt x="2" y="0"/>
                    </a:moveTo>
                    <a:lnTo>
                      <a:pt x="5" y="2"/>
                    </a:lnTo>
                    <a:lnTo>
                      <a:pt x="5" y="3"/>
                    </a:lnTo>
                    <a:lnTo>
                      <a:pt x="6" y="5"/>
                    </a:lnTo>
                    <a:lnTo>
                      <a:pt x="7" y="7"/>
                    </a:lnTo>
                    <a:lnTo>
                      <a:pt x="3" y="6"/>
                    </a:lnTo>
                    <a:lnTo>
                      <a:pt x="1" y="5"/>
                    </a:lnTo>
                    <a:lnTo>
                      <a:pt x="0" y="3"/>
                    </a:lnTo>
                    <a:lnTo>
                      <a:pt x="0" y="1"/>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1279"/>
              <p:cNvSpPr>
                <a:spLocks/>
              </p:cNvSpPr>
              <p:nvPr/>
            </p:nvSpPr>
            <p:spPr bwMode="auto">
              <a:xfrm>
                <a:off x="3560334" y="1713706"/>
                <a:ext cx="741967" cy="387564"/>
              </a:xfrm>
              <a:custGeom>
                <a:avLst/>
                <a:gdLst/>
                <a:ahLst/>
                <a:cxnLst>
                  <a:cxn ang="0">
                    <a:pos x="225" y="2"/>
                  </a:cxn>
                  <a:cxn ang="0">
                    <a:pos x="291" y="10"/>
                  </a:cxn>
                  <a:cxn ang="0">
                    <a:pos x="324" y="7"/>
                  </a:cxn>
                  <a:cxn ang="0">
                    <a:pos x="331" y="15"/>
                  </a:cxn>
                  <a:cxn ang="0">
                    <a:pos x="358" y="25"/>
                  </a:cxn>
                  <a:cxn ang="0">
                    <a:pos x="352" y="30"/>
                  </a:cxn>
                  <a:cxn ang="0">
                    <a:pos x="305" y="41"/>
                  </a:cxn>
                  <a:cxn ang="0">
                    <a:pos x="311" y="47"/>
                  </a:cxn>
                  <a:cxn ang="0">
                    <a:pos x="273" y="68"/>
                  </a:cxn>
                  <a:cxn ang="0">
                    <a:pos x="235" y="98"/>
                  </a:cxn>
                  <a:cxn ang="0">
                    <a:pos x="196" y="104"/>
                  </a:cxn>
                  <a:cxn ang="0">
                    <a:pos x="198" y="115"/>
                  </a:cxn>
                  <a:cxn ang="0">
                    <a:pos x="188" y="115"/>
                  </a:cxn>
                  <a:cxn ang="0">
                    <a:pos x="200" y="125"/>
                  </a:cxn>
                  <a:cxn ang="0">
                    <a:pos x="161" y="144"/>
                  </a:cxn>
                  <a:cxn ang="0">
                    <a:pos x="161" y="158"/>
                  </a:cxn>
                  <a:cxn ang="0">
                    <a:pos x="147" y="169"/>
                  </a:cxn>
                  <a:cxn ang="0">
                    <a:pos x="163" y="173"/>
                  </a:cxn>
                  <a:cxn ang="0">
                    <a:pos x="131" y="187"/>
                  </a:cxn>
                  <a:cxn ang="0">
                    <a:pos x="119" y="181"/>
                  </a:cxn>
                  <a:cxn ang="0">
                    <a:pos x="74" y="184"/>
                  </a:cxn>
                  <a:cxn ang="0">
                    <a:pos x="33" y="181"/>
                  </a:cxn>
                  <a:cxn ang="0">
                    <a:pos x="27" y="178"/>
                  </a:cxn>
                  <a:cxn ang="0">
                    <a:pos x="45" y="166"/>
                  </a:cxn>
                  <a:cxn ang="0">
                    <a:pos x="44" y="154"/>
                  </a:cxn>
                  <a:cxn ang="0">
                    <a:pos x="53" y="145"/>
                  </a:cxn>
                  <a:cxn ang="0">
                    <a:pos x="79" y="157"/>
                  </a:cxn>
                  <a:cxn ang="0">
                    <a:pos x="71" y="143"/>
                  </a:cxn>
                  <a:cxn ang="0">
                    <a:pos x="59" y="138"/>
                  </a:cxn>
                  <a:cxn ang="0">
                    <a:pos x="54" y="129"/>
                  </a:cxn>
                  <a:cxn ang="0">
                    <a:pos x="78" y="119"/>
                  </a:cxn>
                  <a:cxn ang="0">
                    <a:pos x="76" y="99"/>
                  </a:cxn>
                  <a:cxn ang="0">
                    <a:pos x="58" y="88"/>
                  </a:cxn>
                  <a:cxn ang="0">
                    <a:pos x="63" y="83"/>
                  </a:cxn>
                  <a:cxn ang="0">
                    <a:pos x="103" y="90"/>
                  </a:cxn>
                  <a:cxn ang="0">
                    <a:pos x="112" y="93"/>
                  </a:cxn>
                  <a:cxn ang="0">
                    <a:pos x="102" y="84"/>
                  </a:cxn>
                  <a:cxn ang="0">
                    <a:pos x="123" y="79"/>
                  </a:cxn>
                  <a:cxn ang="0">
                    <a:pos x="128" y="73"/>
                  </a:cxn>
                  <a:cxn ang="0">
                    <a:pos x="94" y="74"/>
                  </a:cxn>
                  <a:cxn ang="0">
                    <a:pos x="73" y="76"/>
                  </a:cxn>
                  <a:cxn ang="0">
                    <a:pos x="55" y="74"/>
                  </a:cxn>
                  <a:cxn ang="0">
                    <a:pos x="32" y="65"/>
                  </a:cxn>
                  <a:cxn ang="0">
                    <a:pos x="23" y="61"/>
                  </a:cxn>
                  <a:cxn ang="0">
                    <a:pos x="45" y="47"/>
                  </a:cxn>
                  <a:cxn ang="0">
                    <a:pos x="27" y="55"/>
                  </a:cxn>
                  <a:cxn ang="0">
                    <a:pos x="17" y="51"/>
                  </a:cxn>
                  <a:cxn ang="0">
                    <a:pos x="15" y="45"/>
                  </a:cxn>
                  <a:cxn ang="0">
                    <a:pos x="4" y="42"/>
                  </a:cxn>
                  <a:cxn ang="0">
                    <a:pos x="53" y="31"/>
                  </a:cxn>
                  <a:cxn ang="0">
                    <a:pos x="64" y="23"/>
                  </a:cxn>
                  <a:cxn ang="0">
                    <a:pos x="77" y="21"/>
                  </a:cxn>
                  <a:cxn ang="0">
                    <a:pos x="104" y="16"/>
                  </a:cxn>
                  <a:cxn ang="0">
                    <a:pos x="121" y="12"/>
                  </a:cxn>
                  <a:cxn ang="0">
                    <a:pos x="132" y="5"/>
                  </a:cxn>
                  <a:cxn ang="0">
                    <a:pos x="193" y="3"/>
                  </a:cxn>
                  <a:cxn ang="0">
                    <a:pos x="207" y="5"/>
                  </a:cxn>
                </a:cxnLst>
                <a:rect l="0" t="0" r="r" b="b"/>
                <a:pathLst>
                  <a:path w="358" h="187">
                    <a:moveTo>
                      <a:pt x="215" y="0"/>
                    </a:moveTo>
                    <a:lnTo>
                      <a:pt x="219" y="0"/>
                    </a:lnTo>
                    <a:lnTo>
                      <a:pt x="222" y="1"/>
                    </a:lnTo>
                    <a:lnTo>
                      <a:pt x="225" y="2"/>
                    </a:lnTo>
                    <a:lnTo>
                      <a:pt x="260" y="2"/>
                    </a:lnTo>
                    <a:lnTo>
                      <a:pt x="273" y="3"/>
                    </a:lnTo>
                    <a:lnTo>
                      <a:pt x="284" y="6"/>
                    </a:lnTo>
                    <a:lnTo>
                      <a:pt x="291" y="10"/>
                    </a:lnTo>
                    <a:lnTo>
                      <a:pt x="290" y="11"/>
                    </a:lnTo>
                    <a:lnTo>
                      <a:pt x="288" y="12"/>
                    </a:lnTo>
                    <a:lnTo>
                      <a:pt x="316" y="5"/>
                    </a:lnTo>
                    <a:lnTo>
                      <a:pt x="324" y="7"/>
                    </a:lnTo>
                    <a:lnTo>
                      <a:pt x="326" y="8"/>
                    </a:lnTo>
                    <a:lnTo>
                      <a:pt x="329" y="11"/>
                    </a:lnTo>
                    <a:lnTo>
                      <a:pt x="330" y="13"/>
                    </a:lnTo>
                    <a:lnTo>
                      <a:pt x="331" y="15"/>
                    </a:lnTo>
                    <a:lnTo>
                      <a:pt x="335" y="17"/>
                    </a:lnTo>
                    <a:lnTo>
                      <a:pt x="343" y="18"/>
                    </a:lnTo>
                    <a:lnTo>
                      <a:pt x="355" y="21"/>
                    </a:lnTo>
                    <a:lnTo>
                      <a:pt x="358" y="25"/>
                    </a:lnTo>
                    <a:lnTo>
                      <a:pt x="358" y="27"/>
                    </a:lnTo>
                    <a:lnTo>
                      <a:pt x="355" y="29"/>
                    </a:lnTo>
                    <a:lnTo>
                      <a:pt x="354" y="29"/>
                    </a:lnTo>
                    <a:lnTo>
                      <a:pt x="352" y="30"/>
                    </a:lnTo>
                    <a:lnTo>
                      <a:pt x="349" y="30"/>
                    </a:lnTo>
                    <a:lnTo>
                      <a:pt x="334" y="37"/>
                    </a:lnTo>
                    <a:lnTo>
                      <a:pt x="320" y="40"/>
                    </a:lnTo>
                    <a:lnTo>
                      <a:pt x="305" y="41"/>
                    </a:lnTo>
                    <a:lnTo>
                      <a:pt x="289" y="46"/>
                    </a:lnTo>
                    <a:lnTo>
                      <a:pt x="294" y="49"/>
                    </a:lnTo>
                    <a:lnTo>
                      <a:pt x="303" y="49"/>
                    </a:lnTo>
                    <a:lnTo>
                      <a:pt x="311" y="47"/>
                    </a:lnTo>
                    <a:lnTo>
                      <a:pt x="320" y="47"/>
                    </a:lnTo>
                    <a:lnTo>
                      <a:pt x="310" y="54"/>
                    </a:lnTo>
                    <a:lnTo>
                      <a:pt x="285" y="64"/>
                    </a:lnTo>
                    <a:lnTo>
                      <a:pt x="273" y="68"/>
                    </a:lnTo>
                    <a:lnTo>
                      <a:pt x="262" y="73"/>
                    </a:lnTo>
                    <a:lnTo>
                      <a:pt x="252" y="81"/>
                    </a:lnTo>
                    <a:lnTo>
                      <a:pt x="244" y="90"/>
                    </a:lnTo>
                    <a:lnTo>
                      <a:pt x="235" y="98"/>
                    </a:lnTo>
                    <a:lnTo>
                      <a:pt x="229" y="100"/>
                    </a:lnTo>
                    <a:lnTo>
                      <a:pt x="221" y="99"/>
                    </a:lnTo>
                    <a:lnTo>
                      <a:pt x="214" y="99"/>
                    </a:lnTo>
                    <a:lnTo>
                      <a:pt x="196" y="104"/>
                    </a:lnTo>
                    <a:lnTo>
                      <a:pt x="188" y="109"/>
                    </a:lnTo>
                    <a:lnTo>
                      <a:pt x="200" y="109"/>
                    </a:lnTo>
                    <a:lnTo>
                      <a:pt x="200" y="114"/>
                    </a:lnTo>
                    <a:lnTo>
                      <a:pt x="198" y="115"/>
                    </a:lnTo>
                    <a:lnTo>
                      <a:pt x="196" y="117"/>
                    </a:lnTo>
                    <a:lnTo>
                      <a:pt x="195" y="117"/>
                    </a:lnTo>
                    <a:lnTo>
                      <a:pt x="191" y="115"/>
                    </a:lnTo>
                    <a:lnTo>
                      <a:pt x="188" y="115"/>
                    </a:lnTo>
                    <a:lnTo>
                      <a:pt x="192" y="118"/>
                    </a:lnTo>
                    <a:lnTo>
                      <a:pt x="195" y="119"/>
                    </a:lnTo>
                    <a:lnTo>
                      <a:pt x="197" y="122"/>
                    </a:lnTo>
                    <a:lnTo>
                      <a:pt x="200" y="125"/>
                    </a:lnTo>
                    <a:lnTo>
                      <a:pt x="192" y="130"/>
                    </a:lnTo>
                    <a:lnTo>
                      <a:pt x="185" y="142"/>
                    </a:lnTo>
                    <a:lnTo>
                      <a:pt x="182" y="144"/>
                    </a:lnTo>
                    <a:lnTo>
                      <a:pt x="161" y="144"/>
                    </a:lnTo>
                    <a:lnTo>
                      <a:pt x="163" y="147"/>
                    </a:lnTo>
                    <a:lnTo>
                      <a:pt x="165" y="149"/>
                    </a:lnTo>
                    <a:lnTo>
                      <a:pt x="165" y="154"/>
                    </a:lnTo>
                    <a:lnTo>
                      <a:pt x="161" y="158"/>
                    </a:lnTo>
                    <a:lnTo>
                      <a:pt x="158" y="158"/>
                    </a:lnTo>
                    <a:lnTo>
                      <a:pt x="148" y="163"/>
                    </a:lnTo>
                    <a:lnTo>
                      <a:pt x="147" y="166"/>
                    </a:lnTo>
                    <a:lnTo>
                      <a:pt x="147" y="169"/>
                    </a:lnTo>
                    <a:lnTo>
                      <a:pt x="160" y="169"/>
                    </a:lnTo>
                    <a:lnTo>
                      <a:pt x="162" y="171"/>
                    </a:lnTo>
                    <a:lnTo>
                      <a:pt x="163" y="172"/>
                    </a:lnTo>
                    <a:lnTo>
                      <a:pt x="163" y="173"/>
                    </a:lnTo>
                    <a:lnTo>
                      <a:pt x="160" y="178"/>
                    </a:lnTo>
                    <a:lnTo>
                      <a:pt x="151" y="182"/>
                    </a:lnTo>
                    <a:lnTo>
                      <a:pt x="140" y="186"/>
                    </a:lnTo>
                    <a:lnTo>
                      <a:pt x="131" y="187"/>
                    </a:lnTo>
                    <a:lnTo>
                      <a:pt x="128" y="187"/>
                    </a:lnTo>
                    <a:lnTo>
                      <a:pt x="126" y="186"/>
                    </a:lnTo>
                    <a:lnTo>
                      <a:pt x="122" y="182"/>
                    </a:lnTo>
                    <a:lnTo>
                      <a:pt x="119" y="181"/>
                    </a:lnTo>
                    <a:lnTo>
                      <a:pt x="84" y="181"/>
                    </a:lnTo>
                    <a:lnTo>
                      <a:pt x="83" y="182"/>
                    </a:lnTo>
                    <a:lnTo>
                      <a:pt x="78" y="184"/>
                    </a:lnTo>
                    <a:lnTo>
                      <a:pt x="74" y="184"/>
                    </a:lnTo>
                    <a:lnTo>
                      <a:pt x="55" y="182"/>
                    </a:lnTo>
                    <a:lnTo>
                      <a:pt x="37" y="177"/>
                    </a:lnTo>
                    <a:lnTo>
                      <a:pt x="35" y="179"/>
                    </a:lnTo>
                    <a:lnTo>
                      <a:pt x="33" y="181"/>
                    </a:lnTo>
                    <a:lnTo>
                      <a:pt x="29" y="181"/>
                    </a:lnTo>
                    <a:lnTo>
                      <a:pt x="28" y="179"/>
                    </a:lnTo>
                    <a:lnTo>
                      <a:pt x="27" y="179"/>
                    </a:lnTo>
                    <a:lnTo>
                      <a:pt x="27" y="178"/>
                    </a:lnTo>
                    <a:lnTo>
                      <a:pt x="28" y="172"/>
                    </a:lnTo>
                    <a:lnTo>
                      <a:pt x="33" y="168"/>
                    </a:lnTo>
                    <a:lnTo>
                      <a:pt x="38" y="166"/>
                    </a:lnTo>
                    <a:lnTo>
                      <a:pt x="45" y="166"/>
                    </a:lnTo>
                    <a:lnTo>
                      <a:pt x="52" y="164"/>
                    </a:lnTo>
                    <a:lnTo>
                      <a:pt x="57" y="162"/>
                    </a:lnTo>
                    <a:lnTo>
                      <a:pt x="47" y="157"/>
                    </a:lnTo>
                    <a:lnTo>
                      <a:pt x="44" y="154"/>
                    </a:lnTo>
                    <a:lnTo>
                      <a:pt x="43" y="152"/>
                    </a:lnTo>
                    <a:lnTo>
                      <a:pt x="43" y="147"/>
                    </a:lnTo>
                    <a:lnTo>
                      <a:pt x="44" y="145"/>
                    </a:lnTo>
                    <a:lnTo>
                      <a:pt x="53" y="145"/>
                    </a:lnTo>
                    <a:lnTo>
                      <a:pt x="62" y="147"/>
                    </a:lnTo>
                    <a:lnTo>
                      <a:pt x="68" y="149"/>
                    </a:lnTo>
                    <a:lnTo>
                      <a:pt x="73" y="153"/>
                    </a:lnTo>
                    <a:lnTo>
                      <a:pt x="79" y="157"/>
                    </a:lnTo>
                    <a:lnTo>
                      <a:pt x="86" y="157"/>
                    </a:lnTo>
                    <a:lnTo>
                      <a:pt x="81" y="152"/>
                    </a:lnTo>
                    <a:lnTo>
                      <a:pt x="74" y="148"/>
                    </a:lnTo>
                    <a:lnTo>
                      <a:pt x="71" y="143"/>
                    </a:lnTo>
                    <a:lnTo>
                      <a:pt x="68" y="137"/>
                    </a:lnTo>
                    <a:lnTo>
                      <a:pt x="62" y="137"/>
                    </a:lnTo>
                    <a:lnTo>
                      <a:pt x="60" y="138"/>
                    </a:lnTo>
                    <a:lnTo>
                      <a:pt x="59" y="138"/>
                    </a:lnTo>
                    <a:lnTo>
                      <a:pt x="58" y="139"/>
                    </a:lnTo>
                    <a:lnTo>
                      <a:pt x="52" y="139"/>
                    </a:lnTo>
                    <a:lnTo>
                      <a:pt x="52" y="134"/>
                    </a:lnTo>
                    <a:lnTo>
                      <a:pt x="54" y="129"/>
                    </a:lnTo>
                    <a:lnTo>
                      <a:pt x="57" y="125"/>
                    </a:lnTo>
                    <a:lnTo>
                      <a:pt x="64" y="120"/>
                    </a:lnTo>
                    <a:lnTo>
                      <a:pt x="72" y="119"/>
                    </a:lnTo>
                    <a:lnTo>
                      <a:pt x="78" y="119"/>
                    </a:lnTo>
                    <a:lnTo>
                      <a:pt x="83" y="117"/>
                    </a:lnTo>
                    <a:lnTo>
                      <a:pt x="86" y="110"/>
                    </a:lnTo>
                    <a:lnTo>
                      <a:pt x="83" y="104"/>
                    </a:lnTo>
                    <a:lnTo>
                      <a:pt x="76" y="99"/>
                    </a:lnTo>
                    <a:lnTo>
                      <a:pt x="68" y="95"/>
                    </a:lnTo>
                    <a:lnTo>
                      <a:pt x="60" y="93"/>
                    </a:lnTo>
                    <a:lnTo>
                      <a:pt x="58" y="89"/>
                    </a:lnTo>
                    <a:lnTo>
                      <a:pt x="58" y="88"/>
                    </a:lnTo>
                    <a:lnTo>
                      <a:pt x="59" y="86"/>
                    </a:lnTo>
                    <a:lnTo>
                      <a:pt x="65" y="86"/>
                    </a:lnTo>
                    <a:lnTo>
                      <a:pt x="64" y="85"/>
                    </a:lnTo>
                    <a:lnTo>
                      <a:pt x="63" y="83"/>
                    </a:lnTo>
                    <a:lnTo>
                      <a:pt x="63" y="81"/>
                    </a:lnTo>
                    <a:lnTo>
                      <a:pt x="91" y="81"/>
                    </a:lnTo>
                    <a:lnTo>
                      <a:pt x="97" y="85"/>
                    </a:lnTo>
                    <a:lnTo>
                      <a:pt x="103" y="90"/>
                    </a:lnTo>
                    <a:lnTo>
                      <a:pt x="108" y="94"/>
                    </a:lnTo>
                    <a:lnTo>
                      <a:pt x="116" y="95"/>
                    </a:lnTo>
                    <a:lnTo>
                      <a:pt x="114" y="94"/>
                    </a:lnTo>
                    <a:lnTo>
                      <a:pt x="112" y="93"/>
                    </a:lnTo>
                    <a:lnTo>
                      <a:pt x="108" y="90"/>
                    </a:lnTo>
                    <a:lnTo>
                      <a:pt x="106" y="88"/>
                    </a:lnTo>
                    <a:lnTo>
                      <a:pt x="103" y="86"/>
                    </a:lnTo>
                    <a:lnTo>
                      <a:pt x="102" y="84"/>
                    </a:lnTo>
                    <a:lnTo>
                      <a:pt x="101" y="83"/>
                    </a:lnTo>
                    <a:lnTo>
                      <a:pt x="102" y="80"/>
                    </a:lnTo>
                    <a:lnTo>
                      <a:pt x="103" y="79"/>
                    </a:lnTo>
                    <a:lnTo>
                      <a:pt x="123" y="79"/>
                    </a:lnTo>
                    <a:lnTo>
                      <a:pt x="134" y="75"/>
                    </a:lnTo>
                    <a:lnTo>
                      <a:pt x="143" y="68"/>
                    </a:lnTo>
                    <a:lnTo>
                      <a:pt x="137" y="68"/>
                    </a:lnTo>
                    <a:lnTo>
                      <a:pt x="128" y="73"/>
                    </a:lnTo>
                    <a:lnTo>
                      <a:pt x="118" y="76"/>
                    </a:lnTo>
                    <a:lnTo>
                      <a:pt x="107" y="78"/>
                    </a:lnTo>
                    <a:lnTo>
                      <a:pt x="102" y="78"/>
                    </a:lnTo>
                    <a:lnTo>
                      <a:pt x="94" y="74"/>
                    </a:lnTo>
                    <a:lnTo>
                      <a:pt x="89" y="74"/>
                    </a:lnTo>
                    <a:lnTo>
                      <a:pt x="86" y="78"/>
                    </a:lnTo>
                    <a:lnTo>
                      <a:pt x="77" y="78"/>
                    </a:lnTo>
                    <a:lnTo>
                      <a:pt x="73" y="76"/>
                    </a:lnTo>
                    <a:lnTo>
                      <a:pt x="68" y="74"/>
                    </a:lnTo>
                    <a:lnTo>
                      <a:pt x="68" y="70"/>
                    </a:lnTo>
                    <a:lnTo>
                      <a:pt x="63" y="70"/>
                    </a:lnTo>
                    <a:lnTo>
                      <a:pt x="55" y="74"/>
                    </a:lnTo>
                    <a:lnTo>
                      <a:pt x="53" y="74"/>
                    </a:lnTo>
                    <a:lnTo>
                      <a:pt x="44" y="73"/>
                    </a:lnTo>
                    <a:lnTo>
                      <a:pt x="37" y="69"/>
                    </a:lnTo>
                    <a:lnTo>
                      <a:pt x="32" y="65"/>
                    </a:lnTo>
                    <a:lnTo>
                      <a:pt x="34" y="64"/>
                    </a:lnTo>
                    <a:lnTo>
                      <a:pt x="35" y="62"/>
                    </a:lnTo>
                    <a:lnTo>
                      <a:pt x="38" y="61"/>
                    </a:lnTo>
                    <a:lnTo>
                      <a:pt x="23" y="61"/>
                    </a:lnTo>
                    <a:lnTo>
                      <a:pt x="28" y="55"/>
                    </a:lnTo>
                    <a:lnTo>
                      <a:pt x="33" y="51"/>
                    </a:lnTo>
                    <a:lnTo>
                      <a:pt x="48" y="49"/>
                    </a:lnTo>
                    <a:lnTo>
                      <a:pt x="45" y="47"/>
                    </a:lnTo>
                    <a:lnTo>
                      <a:pt x="37" y="47"/>
                    </a:lnTo>
                    <a:lnTo>
                      <a:pt x="34" y="49"/>
                    </a:lnTo>
                    <a:lnTo>
                      <a:pt x="29" y="54"/>
                    </a:lnTo>
                    <a:lnTo>
                      <a:pt x="27" y="55"/>
                    </a:lnTo>
                    <a:lnTo>
                      <a:pt x="22" y="55"/>
                    </a:lnTo>
                    <a:lnTo>
                      <a:pt x="20" y="52"/>
                    </a:lnTo>
                    <a:lnTo>
                      <a:pt x="18" y="51"/>
                    </a:lnTo>
                    <a:lnTo>
                      <a:pt x="17" y="51"/>
                    </a:lnTo>
                    <a:lnTo>
                      <a:pt x="19" y="49"/>
                    </a:lnTo>
                    <a:lnTo>
                      <a:pt x="24" y="46"/>
                    </a:lnTo>
                    <a:lnTo>
                      <a:pt x="28" y="45"/>
                    </a:lnTo>
                    <a:lnTo>
                      <a:pt x="15" y="45"/>
                    </a:lnTo>
                    <a:lnTo>
                      <a:pt x="12" y="46"/>
                    </a:lnTo>
                    <a:lnTo>
                      <a:pt x="9" y="47"/>
                    </a:lnTo>
                    <a:lnTo>
                      <a:pt x="0" y="47"/>
                    </a:lnTo>
                    <a:lnTo>
                      <a:pt x="4" y="42"/>
                    </a:lnTo>
                    <a:lnTo>
                      <a:pt x="13" y="37"/>
                    </a:lnTo>
                    <a:lnTo>
                      <a:pt x="33" y="32"/>
                    </a:lnTo>
                    <a:lnTo>
                      <a:pt x="52" y="32"/>
                    </a:lnTo>
                    <a:lnTo>
                      <a:pt x="53" y="31"/>
                    </a:lnTo>
                    <a:lnTo>
                      <a:pt x="53" y="29"/>
                    </a:lnTo>
                    <a:lnTo>
                      <a:pt x="57" y="29"/>
                    </a:lnTo>
                    <a:lnTo>
                      <a:pt x="62" y="26"/>
                    </a:lnTo>
                    <a:lnTo>
                      <a:pt x="64" y="23"/>
                    </a:lnTo>
                    <a:lnTo>
                      <a:pt x="64" y="22"/>
                    </a:lnTo>
                    <a:lnTo>
                      <a:pt x="67" y="20"/>
                    </a:lnTo>
                    <a:lnTo>
                      <a:pt x="69" y="20"/>
                    </a:lnTo>
                    <a:lnTo>
                      <a:pt x="77" y="21"/>
                    </a:lnTo>
                    <a:lnTo>
                      <a:pt x="92" y="26"/>
                    </a:lnTo>
                    <a:lnTo>
                      <a:pt x="97" y="29"/>
                    </a:lnTo>
                    <a:lnTo>
                      <a:pt x="99" y="22"/>
                    </a:lnTo>
                    <a:lnTo>
                      <a:pt x="104" y="16"/>
                    </a:lnTo>
                    <a:lnTo>
                      <a:pt x="109" y="12"/>
                    </a:lnTo>
                    <a:lnTo>
                      <a:pt x="117" y="11"/>
                    </a:lnTo>
                    <a:lnTo>
                      <a:pt x="119" y="11"/>
                    </a:lnTo>
                    <a:lnTo>
                      <a:pt x="121" y="12"/>
                    </a:lnTo>
                    <a:lnTo>
                      <a:pt x="123" y="12"/>
                    </a:lnTo>
                    <a:lnTo>
                      <a:pt x="126" y="10"/>
                    </a:lnTo>
                    <a:lnTo>
                      <a:pt x="127" y="7"/>
                    </a:lnTo>
                    <a:lnTo>
                      <a:pt x="132" y="5"/>
                    </a:lnTo>
                    <a:lnTo>
                      <a:pt x="182" y="5"/>
                    </a:lnTo>
                    <a:lnTo>
                      <a:pt x="185" y="2"/>
                    </a:lnTo>
                    <a:lnTo>
                      <a:pt x="190" y="2"/>
                    </a:lnTo>
                    <a:lnTo>
                      <a:pt x="193" y="3"/>
                    </a:lnTo>
                    <a:lnTo>
                      <a:pt x="196" y="6"/>
                    </a:lnTo>
                    <a:lnTo>
                      <a:pt x="198" y="7"/>
                    </a:lnTo>
                    <a:lnTo>
                      <a:pt x="202" y="7"/>
                    </a:lnTo>
                    <a:lnTo>
                      <a:pt x="207" y="5"/>
                    </a:lnTo>
                    <a:lnTo>
                      <a:pt x="210" y="2"/>
                    </a:lnTo>
                    <a:lnTo>
                      <a:pt x="2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1280"/>
              <p:cNvSpPr>
                <a:spLocks/>
              </p:cNvSpPr>
              <p:nvPr/>
            </p:nvSpPr>
            <p:spPr bwMode="auto">
              <a:xfrm>
                <a:off x="4026654" y="1676400"/>
                <a:ext cx="1444556" cy="1100516"/>
              </a:xfrm>
              <a:custGeom>
                <a:avLst/>
                <a:gdLst/>
                <a:ahLst/>
                <a:cxnLst>
                  <a:cxn ang="0">
                    <a:pos x="577" y="26"/>
                  </a:cxn>
                  <a:cxn ang="0">
                    <a:pos x="492" y="50"/>
                  </a:cxn>
                  <a:cxn ang="0">
                    <a:pos x="543" y="62"/>
                  </a:cxn>
                  <a:cxn ang="0">
                    <a:pos x="583" y="58"/>
                  </a:cxn>
                  <a:cxn ang="0">
                    <a:pos x="581" y="73"/>
                  </a:cxn>
                  <a:cxn ang="0">
                    <a:pos x="645" y="53"/>
                  </a:cxn>
                  <a:cxn ang="0">
                    <a:pos x="697" y="62"/>
                  </a:cxn>
                  <a:cxn ang="0">
                    <a:pos x="646" y="87"/>
                  </a:cxn>
                  <a:cxn ang="0">
                    <a:pos x="642" y="98"/>
                  </a:cxn>
                  <a:cxn ang="0">
                    <a:pos x="632" y="112"/>
                  </a:cxn>
                  <a:cxn ang="0">
                    <a:pos x="602" y="138"/>
                  </a:cxn>
                  <a:cxn ang="0">
                    <a:pos x="605" y="156"/>
                  </a:cxn>
                  <a:cxn ang="0">
                    <a:pos x="622" y="171"/>
                  </a:cxn>
                  <a:cxn ang="0">
                    <a:pos x="600" y="189"/>
                  </a:cxn>
                  <a:cxn ang="0">
                    <a:pos x="610" y="204"/>
                  </a:cxn>
                  <a:cxn ang="0">
                    <a:pos x="603" y="229"/>
                  </a:cxn>
                  <a:cxn ang="0">
                    <a:pos x="617" y="244"/>
                  </a:cxn>
                  <a:cxn ang="0">
                    <a:pos x="606" y="257"/>
                  </a:cxn>
                  <a:cxn ang="0">
                    <a:pos x="573" y="267"/>
                  </a:cxn>
                  <a:cxn ang="0">
                    <a:pos x="587" y="284"/>
                  </a:cxn>
                  <a:cxn ang="0">
                    <a:pos x="558" y="274"/>
                  </a:cxn>
                  <a:cxn ang="0">
                    <a:pos x="595" y="326"/>
                  </a:cxn>
                  <a:cxn ang="0">
                    <a:pos x="567" y="319"/>
                  </a:cxn>
                  <a:cxn ang="0">
                    <a:pos x="549" y="318"/>
                  </a:cxn>
                  <a:cxn ang="0">
                    <a:pos x="559" y="336"/>
                  </a:cxn>
                  <a:cxn ang="0">
                    <a:pos x="552" y="356"/>
                  </a:cxn>
                  <a:cxn ang="0">
                    <a:pos x="470" y="381"/>
                  </a:cxn>
                  <a:cxn ang="0">
                    <a:pos x="414" y="424"/>
                  </a:cxn>
                  <a:cxn ang="0">
                    <a:pos x="386" y="431"/>
                  </a:cxn>
                  <a:cxn ang="0">
                    <a:pos x="370" y="457"/>
                  </a:cxn>
                  <a:cxn ang="0">
                    <a:pos x="349" y="511"/>
                  </a:cxn>
                  <a:cxn ang="0">
                    <a:pos x="327" y="530"/>
                  </a:cxn>
                  <a:cxn ang="0">
                    <a:pos x="296" y="514"/>
                  </a:cxn>
                  <a:cxn ang="0">
                    <a:pos x="273" y="501"/>
                  </a:cxn>
                  <a:cxn ang="0">
                    <a:pos x="251" y="455"/>
                  </a:cxn>
                  <a:cxn ang="0">
                    <a:pos x="239" y="452"/>
                  </a:cxn>
                  <a:cxn ang="0">
                    <a:pos x="222" y="413"/>
                  </a:cxn>
                  <a:cxn ang="0">
                    <a:pos x="234" y="374"/>
                  </a:cxn>
                  <a:cxn ang="0">
                    <a:pos x="257" y="343"/>
                  </a:cxn>
                  <a:cxn ang="0">
                    <a:pos x="246" y="332"/>
                  </a:cxn>
                  <a:cxn ang="0">
                    <a:pos x="219" y="303"/>
                  </a:cxn>
                  <a:cxn ang="0">
                    <a:pos x="208" y="289"/>
                  </a:cxn>
                  <a:cxn ang="0">
                    <a:pos x="181" y="239"/>
                  </a:cxn>
                  <a:cxn ang="0">
                    <a:pos x="89" y="208"/>
                  </a:cxn>
                  <a:cxn ang="0">
                    <a:pos x="69" y="210"/>
                  </a:cxn>
                  <a:cxn ang="0">
                    <a:pos x="37" y="190"/>
                  </a:cxn>
                  <a:cxn ang="0">
                    <a:pos x="22" y="180"/>
                  </a:cxn>
                  <a:cxn ang="0">
                    <a:pos x="74" y="169"/>
                  </a:cxn>
                  <a:cxn ang="0">
                    <a:pos x="20" y="165"/>
                  </a:cxn>
                  <a:cxn ang="0">
                    <a:pos x="22" y="142"/>
                  </a:cxn>
                  <a:cxn ang="0">
                    <a:pos x="83" y="124"/>
                  </a:cxn>
                  <a:cxn ang="0">
                    <a:pos x="60" y="96"/>
                  </a:cxn>
                  <a:cxn ang="0">
                    <a:pos x="122" y="73"/>
                  </a:cxn>
                  <a:cxn ang="0">
                    <a:pos x="160" y="49"/>
                  </a:cxn>
                  <a:cxn ang="0">
                    <a:pos x="217" y="47"/>
                  </a:cxn>
                  <a:cxn ang="0">
                    <a:pos x="242" y="40"/>
                  </a:cxn>
                  <a:cxn ang="0">
                    <a:pos x="288" y="49"/>
                  </a:cxn>
                  <a:cxn ang="0">
                    <a:pos x="288" y="29"/>
                  </a:cxn>
                  <a:cxn ang="0">
                    <a:pos x="327" y="14"/>
                  </a:cxn>
                  <a:cxn ang="0">
                    <a:pos x="418" y="1"/>
                  </a:cxn>
                </a:cxnLst>
                <a:rect l="0" t="0" r="r" b="b"/>
                <a:pathLst>
                  <a:path w="697" h="531">
                    <a:moveTo>
                      <a:pt x="433" y="0"/>
                    </a:moveTo>
                    <a:lnTo>
                      <a:pt x="492" y="0"/>
                    </a:lnTo>
                    <a:lnTo>
                      <a:pt x="508" y="2"/>
                    </a:lnTo>
                    <a:lnTo>
                      <a:pt x="523" y="9"/>
                    </a:lnTo>
                    <a:lnTo>
                      <a:pt x="538" y="16"/>
                    </a:lnTo>
                    <a:lnTo>
                      <a:pt x="552" y="24"/>
                    </a:lnTo>
                    <a:lnTo>
                      <a:pt x="564" y="26"/>
                    </a:lnTo>
                    <a:lnTo>
                      <a:pt x="577" y="26"/>
                    </a:lnTo>
                    <a:lnTo>
                      <a:pt x="588" y="28"/>
                    </a:lnTo>
                    <a:lnTo>
                      <a:pt x="585" y="34"/>
                    </a:lnTo>
                    <a:lnTo>
                      <a:pt x="576" y="38"/>
                    </a:lnTo>
                    <a:lnTo>
                      <a:pt x="556" y="43"/>
                    </a:lnTo>
                    <a:lnTo>
                      <a:pt x="547" y="44"/>
                    </a:lnTo>
                    <a:lnTo>
                      <a:pt x="458" y="49"/>
                    </a:lnTo>
                    <a:lnTo>
                      <a:pt x="464" y="50"/>
                    </a:lnTo>
                    <a:lnTo>
                      <a:pt x="492" y="50"/>
                    </a:lnTo>
                    <a:lnTo>
                      <a:pt x="507" y="49"/>
                    </a:lnTo>
                    <a:lnTo>
                      <a:pt x="541" y="49"/>
                    </a:lnTo>
                    <a:lnTo>
                      <a:pt x="538" y="53"/>
                    </a:lnTo>
                    <a:lnTo>
                      <a:pt x="533" y="58"/>
                    </a:lnTo>
                    <a:lnTo>
                      <a:pt x="526" y="68"/>
                    </a:lnTo>
                    <a:lnTo>
                      <a:pt x="526" y="69"/>
                    </a:lnTo>
                    <a:lnTo>
                      <a:pt x="533" y="67"/>
                    </a:lnTo>
                    <a:lnTo>
                      <a:pt x="543" y="62"/>
                    </a:lnTo>
                    <a:lnTo>
                      <a:pt x="553" y="54"/>
                    </a:lnTo>
                    <a:lnTo>
                      <a:pt x="564" y="49"/>
                    </a:lnTo>
                    <a:lnTo>
                      <a:pt x="573" y="47"/>
                    </a:lnTo>
                    <a:lnTo>
                      <a:pt x="577" y="48"/>
                    </a:lnTo>
                    <a:lnTo>
                      <a:pt x="579" y="49"/>
                    </a:lnTo>
                    <a:lnTo>
                      <a:pt x="582" y="52"/>
                    </a:lnTo>
                    <a:lnTo>
                      <a:pt x="583" y="55"/>
                    </a:lnTo>
                    <a:lnTo>
                      <a:pt x="583" y="58"/>
                    </a:lnTo>
                    <a:lnTo>
                      <a:pt x="581" y="62"/>
                    </a:lnTo>
                    <a:lnTo>
                      <a:pt x="577" y="68"/>
                    </a:lnTo>
                    <a:lnTo>
                      <a:pt x="569" y="75"/>
                    </a:lnTo>
                    <a:lnTo>
                      <a:pt x="563" y="83"/>
                    </a:lnTo>
                    <a:lnTo>
                      <a:pt x="556" y="94"/>
                    </a:lnTo>
                    <a:lnTo>
                      <a:pt x="563" y="89"/>
                    </a:lnTo>
                    <a:lnTo>
                      <a:pt x="572" y="82"/>
                    </a:lnTo>
                    <a:lnTo>
                      <a:pt x="581" y="73"/>
                    </a:lnTo>
                    <a:lnTo>
                      <a:pt x="588" y="64"/>
                    </a:lnTo>
                    <a:lnTo>
                      <a:pt x="593" y="59"/>
                    </a:lnTo>
                    <a:lnTo>
                      <a:pt x="623" y="59"/>
                    </a:lnTo>
                    <a:lnTo>
                      <a:pt x="626" y="60"/>
                    </a:lnTo>
                    <a:lnTo>
                      <a:pt x="630" y="60"/>
                    </a:lnTo>
                    <a:lnTo>
                      <a:pt x="637" y="57"/>
                    </a:lnTo>
                    <a:lnTo>
                      <a:pt x="641" y="54"/>
                    </a:lnTo>
                    <a:lnTo>
                      <a:pt x="645" y="53"/>
                    </a:lnTo>
                    <a:lnTo>
                      <a:pt x="665" y="53"/>
                    </a:lnTo>
                    <a:lnTo>
                      <a:pt x="667" y="48"/>
                    </a:lnTo>
                    <a:lnTo>
                      <a:pt x="670" y="47"/>
                    </a:lnTo>
                    <a:lnTo>
                      <a:pt x="672" y="47"/>
                    </a:lnTo>
                    <a:lnTo>
                      <a:pt x="679" y="48"/>
                    </a:lnTo>
                    <a:lnTo>
                      <a:pt x="686" y="52"/>
                    </a:lnTo>
                    <a:lnTo>
                      <a:pt x="694" y="57"/>
                    </a:lnTo>
                    <a:lnTo>
                      <a:pt x="697" y="62"/>
                    </a:lnTo>
                    <a:lnTo>
                      <a:pt x="696" y="64"/>
                    </a:lnTo>
                    <a:lnTo>
                      <a:pt x="692" y="68"/>
                    </a:lnTo>
                    <a:lnTo>
                      <a:pt x="690" y="69"/>
                    </a:lnTo>
                    <a:lnTo>
                      <a:pt x="687" y="69"/>
                    </a:lnTo>
                    <a:lnTo>
                      <a:pt x="686" y="70"/>
                    </a:lnTo>
                    <a:lnTo>
                      <a:pt x="669" y="80"/>
                    </a:lnTo>
                    <a:lnTo>
                      <a:pt x="659" y="86"/>
                    </a:lnTo>
                    <a:lnTo>
                      <a:pt x="646" y="87"/>
                    </a:lnTo>
                    <a:lnTo>
                      <a:pt x="648" y="88"/>
                    </a:lnTo>
                    <a:lnTo>
                      <a:pt x="654" y="88"/>
                    </a:lnTo>
                    <a:lnTo>
                      <a:pt x="655" y="87"/>
                    </a:lnTo>
                    <a:lnTo>
                      <a:pt x="655" y="91"/>
                    </a:lnTo>
                    <a:lnTo>
                      <a:pt x="654" y="93"/>
                    </a:lnTo>
                    <a:lnTo>
                      <a:pt x="651" y="96"/>
                    </a:lnTo>
                    <a:lnTo>
                      <a:pt x="646" y="98"/>
                    </a:lnTo>
                    <a:lnTo>
                      <a:pt x="642" y="98"/>
                    </a:lnTo>
                    <a:lnTo>
                      <a:pt x="640" y="99"/>
                    </a:lnTo>
                    <a:lnTo>
                      <a:pt x="637" y="99"/>
                    </a:lnTo>
                    <a:lnTo>
                      <a:pt x="638" y="102"/>
                    </a:lnTo>
                    <a:lnTo>
                      <a:pt x="638" y="103"/>
                    </a:lnTo>
                    <a:lnTo>
                      <a:pt x="637" y="103"/>
                    </a:lnTo>
                    <a:lnTo>
                      <a:pt x="637" y="106"/>
                    </a:lnTo>
                    <a:lnTo>
                      <a:pt x="636" y="108"/>
                    </a:lnTo>
                    <a:lnTo>
                      <a:pt x="632" y="112"/>
                    </a:lnTo>
                    <a:lnTo>
                      <a:pt x="628" y="113"/>
                    </a:lnTo>
                    <a:lnTo>
                      <a:pt x="626" y="113"/>
                    </a:lnTo>
                    <a:lnTo>
                      <a:pt x="618" y="116"/>
                    </a:lnTo>
                    <a:lnTo>
                      <a:pt x="618" y="122"/>
                    </a:lnTo>
                    <a:lnTo>
                      <a:pt x="617" y="126"/>
                    </a:lnTo>
                    <a:lnTo>
                      <a:pt x="616" y="128"/>
                    </a:lnTo>
                    <a:lnTo>
                      <a:pt x="613" y="131"/>
                    </a:lnTo>
                    <a:lnTo>
                      <a:pt x="602" y="138"/>
                    </a:lnTo>
                    <a:lnTo>
                      <a:pt x="600" y="141"/>
                    </a:lnTo>
                    <a:lnTo>
                      <a:pt x="598" y="143"/>
                    </a:lnTo>
                    <a:lnTo>
                      <a:pt x="597" y="147"/>
                    </a:lnTo>
                    <a:lnTo>
                      <a:pt x="597" y="151"/>
                    </a:lnTo>
                    <a:lnTo>
                      <a:pt x="595" y="156"/>
                    </a:lnTo>
                    <a:lnTo>
                      <a:pt x="598" y="157"/>
                    </a:lnTo>
                    <a:lnTo>
                      <a:pt x="601" y="157"/>
                    </a:lnTo>
                    <a:lnTo>
                      <a:pt x="605" y="156"/>
                    </a:lnTo>
                    <a:lnTo>
                      <a:pt x="607" y="156"/>
                    </a:lnTo>
                    <a:lnTo>
                      <a:pt x="612" y="157"/>
                    </a:lnTo>
                    <a:lnTo>
                      <a:pt x="616" y="158"/>
                    </a:lnTo>
                    <a:lnTo>
                      <a:pt x="623" y="163"/>
                    </a:lnTo>
                    <a:lnTo>
                      <a:pt x="618" y="166"/>
                    </a:lnTo>
                    <a:lnTo>
                      <a:pt x="616" y="166"/>
                    </a:lnTo>
                    <a:lnTo>
                      <a:pt x="617" y="169"/>
                    </a:lnTo>
                    <a:lnTo>
                      <a:pt x="622" y="171"/>
                    </a:lnTo>
                    <a:lnTo>
                      <a:pt x="626" y="172"/>
                    </a:lnTo>
                    <a:lnTo>
                      <a:pt x="631" y="175"/>
                    </a:lnTo>
                    <a:lnTo>
                      <a:pt x="632" y="177"/>
                    </a:lnTo>
                    <a:lnTo>
                      <a:pt x="633" y="181"/>
                    </a:lnTo>
                    <a:lnTo>
                      <a:pt x="631" y="185"/>
                    </a:lnTo>
                    <a:lnTo>
                      <a:pt x="626" y="187"/>
                    </a:lnTo>
                    <a:lnTo>
                      <a:pt x="602" y="187"/>
                    </a:lnTo>
                    <a:lnTo>
                      <a:pt x="600" y="189"/>
                    </a:lnTo>
                    <a:lnTo>
                      <a:pt x="598" y="191"/>
                    </a:lnTo>
                    <a:lnTo>
                      <a:pt x="597" y="192"/>
                    </a:lnTo>
                    <a:lnTo>
                      <a:pt x="597" y="195"/>
                    </a:lnTo>
                    <a:lnTo>
                      <a:pt x="598" y="197"/>
                    </a:lnTo>
                    <a:lnTo>
                      <a:pt x="601" y="199"/>
                    </a:lnTo>
                    <a:lnTo>
                      <a:pt x="602" y="200"/>
                    </a:lnTo>
                    <a:lnTo>
                      <a:pt x="610" y="200"/>
                    </a:lnTo>
                    <a:lnTo>
                      <a:pt x="610" y="204"/>
                    </a:lnTo>
                    <a:lnTo>
                      <a:pt x="611" y="208"/>
                    </a:lnTo>
                    <a:lnTo>
                      <a:pt x="612" y="210"/>
                    </a:lnTo>
                    <a:lnTo>
                      <a:pt x="615" y="213"/>
                    </a:lnTo>
                    <a:lnTo>
                      <a:pt x="616" y="215"/>
                    </a:lnTo>
                    <a:lnTo>
                      <a:pt x="616" y="226"/>
                    </a:lnTo>
                    <a:lnTo>
                      <a:pt x="607" y="226"/>
                    </a:lnTo>
                    <a:lnTo>
                      <a:pt x="605" y="228"/>
                    </a:lnTo>
                    <a:lnTo>
                      <a:pt x="603" y="229"/>
                    </a:lnTo>
                    <a:lnTo>
                      <a:pt x="603" y="231"/>
                    </a:lnTo>
                    <a:lnTo>
                      <a:pt x="606" y="236"/>
                    </a:lnTo>
                    <a:lnTo>
                      <a:pt x="608" y="238"/>
                    </a:lnTo>
                    <a:lnTo>
                      <a:pt x="611" y="238"/>
                    </a:lnTo>
                    <a:lnTo>
                      <a:pt x="615" y="239"/>
                    </a:lnTo>
                    <a:lnTo>
                      <a:pt x="617" y="239"/>
                    </a:lnTo>
                    <a:lnTo>
                      <a:pt x="620" y="240"/>
                    </a:lnTo>
                    <a:lnTo>
                      <a:pt x="617" y="244"/>
                    </a:lnTo>
                    <a:lnTo>
                      <a:pt x="615" y="247"/>
                    </a:lnTo>
                    <a:lnTo>
                      <a:pt x="611" y="249"/>
                    </a:lnTo>
                    <a:lnTo>
                      <a:pt x="606" y="250"/>
                    </a:lnTo>
                    <a:lnTo>
                      <a:pt x="601" y="250"/>
                    </a:lnTo>
                    <a:lnTo>
                      <a:pt x="601" y="253"/>
                    </a:lnTo>
                    <a:lnTo>
                      <a:pt x="602" y="255"/>
                    </a:lnTo>
                    <a:lnTo>
                      <a:pt x="605" y="257"/>
                    </a:lnTo>
                    <a:lnTo>
                      <a:pt x="606" y="257"/>
                    </a:lnTo>
                    <a:lnTo>
                      <a:pt x="602" y="263"/>
                    </a:lnTo>
                    <a:lnTo>
                      <a:pt x="597" y="265"/>
                    </a:lnTo>
                    <a:lnTo>
                      <a:pt x="591" y="267"/>
                    </a:lnTo>
                    <a:lnTo>
                      <a:pt x="586" y="269"/>
                    </a:lnTo>
                    <a:lnTo>
                      <a:pt x="583" y="273"/>
                    </a:lnTo>
                    <a:lnTo>
                      <a:pt x="579" y="270"/>
                    </a:lnTo>
                    <a:lnTo>
                      <a:pt x="577" y="268"/>
                    </a:lnTo>
                    <a:lnTo>
                      <a:pt x="573" y="267"/>
                    </a:lnTo>
                    <a:lnTo>
                      <a:pt x="571" y="263"/>
                    </a:lnTo>
                    <a:lnTo>
                      <a:pt x="564" y="263"/>
                    </a:lnTo>
                    <a:lnTo>
                      <a:pt x="568" y="268"/>
                    </a:lnTo>
                    <a:lnTo>
                      <a:pt x="574" y="272"/>
                    </a:lnTo>
                    <a:lnTo>
                      <a:pt x="581" y="273"/>
                    </a:lnTo>
                    <a:lnTo>
                      <a:pt x="585" y="277"/>
                    </a:lnTo>
                    <a:lnTo>
                      <a:pt x="587" y="282"/>
                    </a:lnTo>
                    <a:lnTo>
                      <a:pt x="587" y="284"/>
                    </a:lnTo>
                    <a:lnTo>
                      <a:pt x="586" y="288"/>
                    </a:lnTo>
                    <a:lnTo>
                      <a:pt x="585" y="291"/>
                    </a:lnTo>
                    <a:lnTo>
                      <a:pt x="583" y="292"/>
                    </a:lnTo>
                    <a:lnTo>
                      <a:pt x="581" y="293"/>
                    </a:lnTo>
                    <a:lnTo>
                      <a:pt x="574" y="291"/>
                    </a:lnTo>
                    <a:lnTo>
                      <a:pt x="567" y="287"/>
                    </a:lnTo>
                    <a:lnTo>
                      <a:pt x="562" y="280"/>
                    </a:lnTo>
                    <a:lnTo>
                      <a:pt x="558" y="274"/>
                    </a:lnTo>
                    <a:lnTo>
                      <a:pt x="553" y="274"/>
                    </a:lnTo>
                    <a:lnTo>
                      <a:pt x="553" y="280"/>
                    </a:lnTo>
                    <a:lnTo>
                      <a:pt x="562" y="288"/>
                    </a:lnTo>
                    <a:lnTo>
                      <a:pt x="571" y="293"/>
                    </a:lnTo>
                    <a:lnTo>
                      <a:pt x="579" y="299"/>
                    </a:lnTo>
                    <a:lnTo>
                      <a:pt x="587" y="307"/>
                    </a:lnTo>
                    <a:lnTo>
                      <a:pt x="592" y="316"/>
                    </a:lnTo>
                    <a:lnTo>
                      <a:pt x="595" y="326"/>
                    </a:lnTo>
                    <a:lnTo>
                      <a:pt x="593" y="328"/>
                    </a:lnTo>
                    <a:lnTo>
                      <a:pt x="592" y="330"/>
                    </a:lnTo>
                    <a:lnTo>
                      <a:pt x="588" y="330"/>
                    </a:lnTo>
                    <a:lnTo>
                      <a:pt x="586" y="331"/>
                    </a:lnTo>
                    <a:lnTo>
                      <a:pt x="583" y="331"/>
                    </a:lnTo>
                    <a:lnTo>
                      <a:pt x="576" y="330"/>
                    </a:lnTo>
                    <a:lnTo>
                      <a:pt x="571" y="326"/>
                    </a:lnTo>
                    <a:lnTo>
                      <a:pt x="567" y="319"/>
                    </a:lnTo>
                    <a:lnTo>
                      <a:pt x="563" y="314"/>
                    </a:lnTo>
                    <a:lnTo>
                      <a:pt x="558" y="311"/>
                    </a:lnTo>
                    <a:lnTo>
                      <a:pt x="551" y="309"/>
                    </a:lnTo>
                    <a:lnTo>
                      <a:pt x="546" y="309"/>
                    </a:lnTo>
                    <a:lnTo>
                      <a:pt x="546" y="313"/>
                    </a:lnTo>
                    <a:lnTo>
                      <a:pt x="547" y="314"/>
                    </a:lnTo>
                    <a:lnTo>
                      <a:pt x="548" y="317"/>
                    </a:lnTo>
                    <a:lnTo>
                      <a:pt x="549" y="318"/>
                    </a:lnTo>
                    <a:lnTo>
                      <a:pt x="549" y="321"/>
                    </a:lnTo>
                    <a:lnTo>
                      <a:pt x="547" y="323"/>
                    </a:lnTo>
                    <a:lnTo>
                      <a:pt x="544" y="324"/>
                    </a:lnTo>
                    <a:lnTo>
                      <a:pt x="542" y="324"/>
                    </a:lnTo>
                    <a:lnTo>
                      <a:pt x="541" y="326"/>
                    </a:lnTo>
                    <a:lnTo>
                      <a:pt x="543" y="331"/>
                    </a:lnTo>
                    <a:lnTo>
                      <a:pt x="551" y="333"/>
                    </a:lnTo>
                    <a:lnTo>
                      <a:pt x="559" y="336"/>
                    </a:lnTo>
                    <a:lnTo>
                      <a:pt x="569" y="337"/>
                    </a:lnTo>
                    <a:lnTo>
                      <a:pt x="578" y="337"/>
                    </a:lnTo>
                    <a:lnTo>
                      <a:pt x="585" y="338"/>
                    </a:lnTo>
                    <a:lnTo>
                      <a:pt x="577" y="343"/>
                    </a:lnTo>
                    <a:lnTo>
                      <a:pt x="572" y="346"/>
                    </a:lnTo>
                    <a:lnTo>
                      <a:pt x="567" y="347"/>
                    </a:lnTo>
                    <a:lnTo>
                      <a:pt x="559" y="351"/>
                    </a:lnTo>
                    <a:lnTo>
                      <a:pt x="552" y="356"/>
                    </a:lnTo>
                    <a:lnTo>
                      <a:pt x="546" y="362"/>
                    </a:lnTo>
                    <a:lnTo>
                      <a:pt x="538" y="366"/>
                    </a:lnTo>
                    <a:lnTo>
                      <a:pt x="524" y="370"/>
                    </a:lnTo>
                    <a:lnTo>
                      <a:pt x="510" y="372"/>
                    </a:lnTo>
                    <a:lnTo>
                      <a:pt x="497" y="376"/>
                    </a:lnTo>
                    <a:lnTo>
                      <a:pt x="477" y="376"/>
                    </a:lnTo>
                    <a:lnTo>
                      <a:pt x="474" y="377"/>
                    </a:lnTo>
                    <a:lnTo>
                      <a:pt x="470" y="381"/>
                    </a:lnTo>
                    <a:lnTo>
                      <a:pt x="469" y="384"/>
                    </a:lnTo>
                    <a:lnTo>
                      <a:pt x="459" y="391"/>
                    </a:lnTo>
                    <a:lnTo>
                      <a:pt x="453" y="397"/>
                    </a:lnTo>
                    <a:lnTo>
                      <a:pt x="449" y="405"/>
                    </a:lnTo>
                    <a:lnTo>
                      <a:pt x="445" y="411"/>
                    </a:lnTo>
                    <a:lnTo>
                      <a:pt x="435" y="416"/>
                    </a:lnTo>
                    <a:lnTo>
                      <a:pt x="424" y="420"/>
                    </a:lnTo>
                    <a:lnTo>
                      <a:pt x="414" y="424"/>
                    </a:lnTo>
                    <a:lnTo>
                      <a:pt x="408" y="424"/>
                    </a:lnTo>
                    <a:lnTo>
                      <a:pt x="408" y="415"/>
                    </a:lnTo>
                    <a:lnTo>
                      <a:pt x="405" y="416"/>
                    </a:lnTo>
                    <a:lnTo>
                      <a:pt x="404" y="419"/>
                    </a:lnTo>
                    <a:lnTo>
                      <a:pt x="403" y="420"/>
                    </a:lnTo>
                    <a:lnTo>
                      <a:pt x="400" y="425"/>
                    </a:lnTo>
                    <a:lnTo>
                      <a:pt x="394" y="429"/>
                    </a:lnTo>
                    <a:lnTo>
                      <a:pt x="386" y="431"/>
                    </a:lnTo>
                    <a:lnTo>
                      <a:pt x="377" y="434"/>
                    </a:lnTo>
                    <a:lnTo>
                      <a:pt x="372" y="438"/>
                    </a:lnTo>
                    <a:lnTo>
                      <a:pt x="370" y="444"/>
                    </a:lnTo>
                    <a:lnTo>
                      <a:pt x="370" y="448"/>
                    </a:lnTo>
                    <a:lnTo>
                      <a:pt x="367" y="450"/>
                    </a:lnTo>
                    <a:lnTo>
                      <a:pt x="367" y="453"/>
                    </a:lnTo>
                    <a:lnTo>
                      <a:pt x="369" y="455"/>
                    </a:lnTo>
                    <a:lnTo>
                      <a:pt x="370" y="457"/>
                    </a:lnTo>
                    <a:lnTo>
                      <a:pt x="372" y="462"/>
                    </a:lnTo>
                    <a:lnTo>
                      <a:pt x="370" y="468"/>
                    </a:lnTo>
                    <a:lnTo>
                      <a:pt x="366" y="472"/>
                    </a:lnTo>
                    <a:lnTo>
                      <a:pt x="360" y="474"/>
                    </a:lnTo>
                    <a:lnTo>
                      <a:pt x="356" y="478"/>
                    </a:lnTo>
                    <a:lnTo>
                      <a:pt x="354" y="483"/>
                    </a:lnTo>
                    <a:lnTo>
                      <a:pt x="354" y="506"/>
                    </a:lnTo>
                    <a:lnTo>
                      <a:pt x="349" y="511"/>
                    </a:lnTo>
                    <a:lnTo>
                      <a:pt x="347" y="517"/>
                    </a:lnTo>
                    <a:lnTo>
                      <a:pt x="345" y="523"/>
                    </a:lnTo>
                    <a:lnTo>
                      <a:pt x="342" y="528"/>
                    </a:lnTo>
                    <a:lnTo>
                      <a:pt x="337" y="531"/>
                    </a:lnTo>
                    <a:lnTo>
                      <a:pt x="335" y="531"/>
                    </a:lnTo>
                    <a:lnTo>
                      <a:pt x="334" y="530"/>
                    </a:lnTo>
                    <a:lnTo>
                      <a:pt x="332" y="527"/>
                    </a:lnTo>
                    <a:lnTo>
                      <a:pt x="327" y="530"/>
                    </a:lnTo>
                    <a:lnTo>
                      <a:pt x="325" y="530"/>
                    </a:lnTo>
                    <a:lnTo>
                      <a:pt x="320" y="528"/>
                    </a:lnTo>
                    <a:lnTo>
                      <a:pt x="316" y="523"/>
                    </a:lnTo>
                    <a:lnTo>
                      <a:pt x="313" y="518"/>
                    </a:lnTo>
                    <a:lnTo>
                      <a:pt x="310" y="513"/>
                    </a:lnTo>
                    <a:lnTo>
                      <a:pt x="305" y="512"/>
                    </a:lnTo>
                    <a:lnTo>
                      <a:pt x="301" y="513"/>
                    </a:lnTo>
                    <a:lnTo>
                      <a:pt x="296" y="514"/>
                    </a:lnTo>
                    <a:lnTo>
                      <a:pt x="288" y="517"/>
                    </a:lnTo>
                    <a:lnTo>
                      <a:pt x="286" y="513"/>
                    </a:lnTo>
                    <a:lnTo>
                      <a:pt x="285" y="511"/>
                    </a:lnTo>
                    <a:lnTo>
                      <a:pt x="282" y="509"/>
                    </a:lnTo>
                    <a:lnTo>
                      <a:pt x="280" y="509"/>
                    </a:lnTo>
                    <a:lnTo>
                      <a:pt x="277" y="508"/>
                    </a:lnTo>
                    <a:lnTo>
                      <a:pt x="273" y="504"/>
                    </a:lnTo>
                    <a:lnTo>
                      <a:pt x="273" y="501"/>
                    </a:lnTo>
                    <a:lnTo>
                      <a:pt x="272" y="499"/>
                    </a:lnTo>
                    <a:lnTo>
                      <a:pt x="272" y="498"/>
                    </a:lnTo>
                    <a:lnTo>
                      <a:pt x="265" y="491"/>
                    </a:lnTo>
                    <a:lnTo>
                      <a:pt x="257" y="480"/>
                    </a:lnTo>
                    <a:lnTo>
                      <a:pt x="251" y="470"/>
                    </a:lnTo>
                    <a:lnTo>
                      <a:pt x="248" y="460"/>
                    </a:lnTo>
                    <a:lnTo>
                      <a:pt x="248" y="458"/>
                    </a:lnTo>
                    <a:lnTo>
                      <a:pt x="251" y="455"/>
                    </a:lnTo>
                    <a:lnTo>
                      <a:pt x="253" y="454"/>
                    </a:lnTo>
                    <a:lnTo>
                      <a:pt x="255" y="453"/>
                    </a:lnTo>
                    <a:lnTo>
                      <a:pt x="252" y="450"/>
                    </a:lnTo>
                    <a:lnTo>
                      <a:pt x="247" y="450"/>
                    </a:lnTo>
                    <a:lnTo>
                      <a:pt x="246" y="452"/>
                    </a:lnTo>
                    <a:lnTo>
                      <a:pt x="243" y="453"/>
                    </a:lnTo>
                    <a:lnTo>
                      <a:pt x="242" y="453"/>
                    </a:lnTo>
                    <a:lnTo>
                      <a:pt x="239" y="452"/>
                    </a:lnTo>
                    <a:lnTo>
                      <a:pt x="237" y="446"/>
                    </a:lnTo>
                    <a:lnTo>
                      <a:pt x="237" y="443"/>
                    </a:lnTo>
                    <a:lnTo>
                      <a:pt x="236" y="439"/>
                    </a:lnTo>
                    <a:lnTo>
                      <a:pt x="232" y="433"/>
                    </a:lnTo>
                    <a:lnTo>
                      <a:pt x="228" y="428"/>
                    </a:lnTo>
                    <a:lnTo>
                      <a:pt x="223" y="423"/>
                    </a:lnTo>
                    <a:lnTo>
                      <a:pt x="222" y="415"/>
                    </a:lnTo>
                    <a:lnTo>
                      <a:pt x="222" y="413"/>
                    </a:lnTo>
                    <a:lnTo>
                      <a:pt x="226" y="405"/>
                    </a:lnTo>
                    <a:lnTo>
                      <a:pt x="223" y="404"/>
                    </a:lnTo>
                    <a:lnTo>
                      <a:pt x="219" y="404"/>
                    </a:lnTo>
                    <a:lnTo>
                      <a:pt x="218" y="405"/>
                    </a:lnTo>
                    <a:lnTo>
                      <a:pt x="218" y="395"/>
                    </a:lnTo>
                    <a:lnTo>
                      <a:pt x="223" y="387"/>
                    </a:lnTo>
                    <a:lnTo>
                      <a:pt x="227" y="380"/>
                    </a:lnTo>
                    <a:lnTo>
                      <a:pt x="234" y="374"/>
                    </a:lnTo>
                    <a:lnTo>
                      <a:pt x="234" y="372"/>
                    </a:lnTo>
                    <a:lnTo>
                      <a:pt x="237" y="371"/>
                    </a:lnTo>
                    <a:lnTo>
                      <a:pt x="238" y="370"/>
                    </a:lnTo>
                    <a:lnTo>
                      <a:pt x="243" y="370"/>
                    </a:lnTo>
                    <a:lnTo>
                      <a:pt x="246" y="371"/>
                    </a:lnTo>
                    <a:lnTo>
                      <a:pt x="250" y="361"/>
                    </a:lnTo>
                    <a:lnTo>
                      <a:pt x="253" y="353"/>
                    </a:lnTo>
                    <a:lnTo>
                      <a:pt x="257" y="343"/>
                    </a:lnTo>
                    <a:lnTo>
                      <a:pt x="248" y="341"/>
                    </a:lnTo>
                    <a:lnTo>
                      <a:pt x="226" y="336"/>
                    </a:lnTo>
                    <a:lnTo>
                      <a:pt x="217" y="332"/>
                    </a:lnTo>
                    <a:lnTo>
                      <a:pt x="213" y="326"/>
                    </a:lnTo>
                    <a:lnTo>
                      <a:pt x="221" y="326"/>
                    </a:lnTo>
                    <a:lnTo>
                      <a:pt x="229" y="327"/>
                    </a:lnTo>
                    <a:lnTo>
                      <a:pt x="237" y="331"/>
                    </a:lnTo>
                    <a:lnTo>
                      <a:pt x="246" y="332"/>
                    </a:lnTo>
                    <a:lnTo>
                      <a:pt x="247" y="332"/>
                    </a:lnTo>
                    <a:lnTo>
                      <a:pt x="250" y="330"/>
                    </a:lnTo>
                    <a:lnTo>
                      <a:pt x="250" y="326"/>
                    </a:lnTo>
                    <a:lnTo>
                      <a:pt x="243" y="322"/>
                    </a:lnTo>
                    <a:lnTo>
                      <a:pt x="237" y="316"/>
                    </a:lnTo>
                    <a:lnTo>
                      <a:pt x="232" y="309"/>
                    </a:lnTo>
                    <a:lnTo>
                      <a:pt x="227" y="306"/>
                    </a:lnTo>
                    <a:lnTo>
                      <a:pt x="219" y="303"/>
                    </a:lnTo>
                    <a:lnTo>
                      <a:pt x="217" y="304"/>
                    </a:lnTo>
                    <a:lnTo>
                      <a:pt x="214" y="307"/>
                    </a:lnTo>
                    <a:lnTo>
                      <a:pt x="209" y="309"/>
                    </a:lnTo>
                    <a:lnTo>
                      <a:pt x="202" y="309"/>
                    </a:lnTo>
                    <a:lnTo>
                      <a:pt x="199" y="308"/>
                    </a:lnTo>
                    <a:lnTo>
                      <a:pt x="198" y="306"/>
                    </a:lnTo>
                    <a:lnTo>
                      <a:pt x="198" y="299"/>
                    </a:lnTo>
                    <a:lnTo>
                      <a:pt x="208" y="289"/>
                    </a:lnTo>
                    <a:lnTo>
                      <a:pt x="208" y="283"/>
                    </a:lnTo>
                    <a:lnTo>
                      <a:pt x="204" y="279"/>
                    </a:lnTo>
                    <a:lnTo>
                      <a:pt x="202" y="279"/>
                    </a:lnTo>
                    <a:lnTo>
                      <a:pt x="199" y="278"/>
                    </a:lnTo>
                    <a:lnTo>
                      <a:pt x="197" y="278"/>
                    </a:lnTo>
                    <a:lnTo>
                      <a:pt x="197" y="273"/>
                    </a:lnTo>
                    <a:lnTo>
                      <a:pt x="189" y="255"/>
                    </a:lnTo>
                    <a:lnTo>
                      <a:pt x="181" y="239"/>
                    </a:lnTo>
                    <a:lnTo>
                      <a:pt x="167" y="224"/>
                    </a:lnTo>
                    <a:lnTo>
                      <a:pt x="152" y="213"/>
                    </a:lnTo>
                    <a:lnTo>
                      <a:pt x="133" y="205"/>
                    </a:lnTo>
                    <a:lnTo>
                      <a:pt x="111" y="202"/>
                    </a:lnTo>
                    <a:lnTo>
                      <a:pt x="96" y="202"/>
                    </a:lnTo>
                    <a:lnTo>
                      <a:pt x="94" y="204"/>
                    </a:lnTo>
                    <a:lnTo>
                      <a:pt x="91" y="206"/>
                    </a:lnTo>
                    <a:lnTo>
                      <a:pt x="89" y="208"/>
                    </a:lnTo>
                    <a:lnTo>
                      <a:pt x="84" y="208"/>
                    </a:lnTo>
                    <a:lnTo>
                      <a:pt x="80" y="205"/>
                    </a:lnTo>
                    <a:lnTo>
                      <a:pt x="78" y="204"/>
                    </a:lnTo>
                    <a:lnTo>
                      <a:pt x="70" y="204"/>
                    </a:lnTo>
                    <a:lnTo>
                      <a:pt x="68" y="205"/>
                    </a:lnTo>
                    <a:lnTo>
                      <a:pt x="66" y="205"/>
                    </a:lnTo>
                    <a:lnTo>
                      <a:pt x="70" y="209"/>
                    </a:lnTo>
                    <a:lnTo>
                      <a:pt x="69" y="210"/>
                    </a:lnTo>
                    <a:lnTo>
                      <a:pt x="65" y="210"/>
                    </a:lnTo>
                    <a:lnTo>
                      <a:pt x="55" y="209"/>
                    </a:lnTo>
                    <a:lnTo>
                      <a:pt x="46" y="205"/>
                    </a:lnTo>
                    <a:lnTo>
                      <a:pt x="39" y="200"/>
                    </a:lnTo>
                    <a:lnTo>
                      <a:pt x="44" y="197"/>
                    </a:lnTo>
                    <a:lnTo>
                      <a:pt x="48" y="194"/>
                    </a:lnTo>
                    <a:lnTo>
                      <a:pt x="42" y="191"/>
                    </a:lnTo>
                    <a:lnTo>
                      <a:pt x="37" y="190"/>
                    </a:lnTo>
                    <a:lnTo>
                      <a:pt x="34" y="187"/>
                    </a:lnTo>
                    <a:lnTo>
                      <a:pt x="25" y="187"/>
                    </a:lnTo>
                    <a:lnTo>
                      <a:pt x="24" y="189"/>
                    </a:lnTo>
                    <a:lnTo>
                      <a:pt x="19" y="189"/>
                    </a:lnTo>
                    <a:lnTo>
                      <a:pt x="16" y="187"/>
                    </a:lnTo>
                    <a:lnTo>
                      <a:pt x="17" y="184"/>
                    </a:lnTo>
                    <a:lnTo>
                      <a:pt x="20" y="181"/>
                    </a:lnTo>
                    <a:lnTo>
                      <a:pt x="22" y="180"/>
                    </a:lnTo>
                    <a:lnTo>
                      <a:pt x="26" y="179"/>
                    </a:lnTo>
                    <a:lnTo>
                      <a:pt x="42" y="179"/>
                    </a:lnTo>
                    <a:lnTo>
                      <a:pt x="45" y="177"/>
                    </a:lnTo>
                    <a:lnTo>
                      <a:pt x="46" y="175"/>
                    </a:lnTo>
                    <a:lnTo>
                      <a:pt x="69" y="175"/>
                    </a:lnTo>
                    <a:lnTo>
                      <a:pt x="71" y="174"/>
                    </a:lnTo>
                    <a:lnTo>
                      <a:pt x="74" y="171"/>
                    </a:lnTo>
                    <a:lnTo>
                      <a:pt x="74" y="169"/>
                    </a:lnTo>
                    <a:lnTo>
                      <a:pt x="75" y="166"/>
                    </a:lnTo>
                    <a:lnTo>
                      <a:pt x="59" y="166"/>
                    </a:lnTo>
                    <a:lnTo>
                      <a:pt x="58" y="167"/>
                    </a:lnTo>
                    <a:lnTo>
                      <a:pt x="56" y="170"/>
                    </a:lnTo>
                    <a:lnTo>
                      <a:pt x="55" y="171"/>
                    </a:lnTo>
                    <a:lnTo>
                      <a:pt x="40" y="171"/>
                    </a:lnTo>
                    <a:lnTo>
                      <a:pt x="29" y="167"/>
                    </a:lnTo>
                    <a:lnTo>
                      <a:pt x="20" y="165"/>
                    </a:lnTo>
                    <a:lnTo>
                      <a:pt x="10" y="161"/>
                    </a:lnTo>
                    <a:lnTo>
                      <a:pt x="2" y="157"/>
                    </a:lnTo>
                    <a:lnTo>
                      <a:pt x="0" y="153"/>
                    </a:lnTo>
                    <a:lnTo>
                      <a:pt x="1" y="147"/>
                    </a:lnTo>
                    <a:lnTo>
                      <a:pt x="5" y="145"/>
                    </a:lnTo>
                    <a:lnTo>
                      <a:pt x="11" y="143"/>
                    </a:lnTo>
                    <a:lnTo>
                      <a:pt x="16" y="143"/>
                    </a:lnTo>
                    <a:lnTo>
                      <a:pt x="22" y="142"/>
                    </a:lnTo>
                    <a:lnTo>
                      <a:pt x="29" y="138"/>
                    </a:lnTo>
                    <a:lnTo>
                      <a:pt x="35" y="136"/>
                    </a:lnTo>
                    <a:lnTo>
                      <a:pt x="42" y="132"/>
                    </a:lnTo>
                    <a:lnTo>
                      <a:pt x="51" y="131"/>
                    </a:lnTo>
                    <a:lnTo>
                      <a:pt x="60" y="131"/>
                    </a:lnTo>
                    <a:lnTo>
                      <a:pt x="69" y="132"/>
                    </a:lnTo>
                    <a:lnTo>
                      <a:pt x="76" y="130"/>
                    </a:lnTo>
                    <a:lnTo>
                      <a:pt x="83" y="124"/>
                    </a:lnTo>
                    <a:lnTo>
                      <a:pt x="86" y="117"/>
                    </a:lnTo>
                    <a:lnTo>
                      <a:pt x="88" y="108"/>
                    </a:lnTo>
                    <a:lnTo>
                      <a:pt x="81" y="108"/>
                    </a:lnTo>
                    <a:lnTo>
                      <a:pt x="66" y="106"/>
                    </a:lnTo>
                    <a:lnTo>
                      <a:pt x="60" y="103"/>
                    </a:lnTo>
                    <a:lnTo>
                      <a:pt x="58" y="99"/>
                    </a:lnTo>
                    <a:lnTo>
                      <a:pt x="59" y="98"/>
                    </a:lnTo>
                    <a:lnTo>
                      <a:pt x="60" y="96"/>
                    </a:lnTo>
                    <a:lnTo>
                      <a:pt x="63" y="94"/>
                    </a:lnTo>
                    <a:lnTo>
                      <a:pt x="65" y="94"/>
                    </a:lnTo>
                    <a:lnTo>
                      <a:pt x="80" y="88"/>
                    </a:lnTo>
                    <a:lnTo>
                      <a:pt x="94" y="79"/>
                    </a:lnTo>
                    <a:lnTo>
                      <a:pt x="105" y="72"/>
                    </a:lnTo>
                    <a:lnTo>
                      <a:pt x="110" y="74"/>
                    </a:lnTo>
                    <a:lnTo>
                      <a:pt x="117" y="74"/>
                    </a:lnTo>
                    <a:lnTo>
                      <a:pt x="122" y="73"/>
                    </a:lnTo>
                    <a:lnTo>
                      <a:pt x="124" y="69"/>
                    </a:lnTo>
                    <a:lnTo>
                      <a:pt x="124" y="64"/>
                    </a:lnTo>
                    <a:lnTo>
                      <a:pt x="125" y="60"/>
                    </a:lnTo>
                    <a:lnTo>
                      <a:pt x="128" y="57"/>
                    </a:lnTo>
                    <a:lnTo>
                      <a:pt x="133" y="54"/>
                    </a:lnTo>
                    <a:lnTo>
                      <a:pt x="143" y="53"/>
                    </a:lnTo>
                    <a:lnTo>
                      <a:pt x="152" y="50"/>
                    </a:lnTo>
                    <a:lnTo>
                      <a:pt x="160" y="49"/>
                    </a:lnTo>
                    <a:lnTo>
                      <a:pt x="170" y="48"/>
                    </a:lnTo>
                    <a:lnTo>
                      <a:pt x="191" y="40"/>
                    </a:lnTo>
                    <a:lnTo>
                      <a:pt x="201" y="39"/>
                    </a:lnTo>
                    <a:lnTo>
                      <a:pt x="206" y="41"/>
                    </a:lnTo>
                    <a:lnTo>
                      <a:pt x="213" y="49"/>
                    </a:lnTo>
                    <a:lnTo>
                      <a:pt x="218" y="52"/>
                    </a:lnTo>
                    <a:lnTo>
                      <a:pt x="218" y="49"/>
                    </a:lnTo>
                    <a:lnTo>
                      <a:pt x="217" y="47"/>
                    </a:lnTo>
                    <a:lnTo>
                      <a:pt x="216" y="45"/>
                    </a:lnTo>
                    <a:lnTo>
                      <a:pt x="216" y="43"/>
                    </a:lnTo>
                    <a:lnTo>
                      <a:pt x="219" y="39"/>
                    </a:lnTo>
                    <a:lnTo>
                      <a:pt x="224" y="44"/>
                    </a:lnTo>
                    <a:lnTo>
                      <a:pt x="239" y="49"/>
                    </a:lnTo>
                    <a:lnTo>
                      <a:pt x="246" y="49"/>
                    </a:lnTo>
                    <a:lnTo>
                      <a:pt x="244" y="45"/>
                    </a:lnTo>
                    <a:lnTo>
                      <a:pt x="242" y="40"/>
                    </a:lnTo>
                    <a:lnTo>
                      <a:pt x="242" y="38"/>
                    </a:lnTo>
                    <a:lnTo>
                      <a:pt x="243" y="36"/>
                    </a:lnTo>
                    <a:lnTo>
                      <a:pt x="246" y="35"/>
                    </a:lnTo>
                    <a:lnTo>
                      <a:pt x="252" y="35"/>
                    </a:lnTo>
                    <a:lnTo>
                      <a:pt x="263" y="36"/>
                    </a:lnTo>
                    <a:lnTo>
                      <a:pt x="273" y="40"/>
                    </a:lnTo>
                    <a:lnTo>
                      <a:pt x="281" y="45"/>
                    </a:lnTo>
                    <a:lnTo>
                      <a:pt x="288" y="49"/>
                    </a:lnTo>
                    <a:lnTo>
                      <a:pt x="307" y="49"/>
                    </a:lnTo>
                    <a:lnTo>
                      <a:pt x="301" y="47"/>
                    </a:lnTo>
                    <a:lnTo>
                      <a:pt x="293" y="43"/>
                    </a:lnTo>
                    <a:lnTo>
                      <a:pt x="287" y="38"/>
                    </a:lnTo>
                    <a:lnTo>
                      <a:pt x="285" y="33"/>
                    </a:lnTo>
                    <a:lnTo>
                      <a:pt x="285" y="30"/>
                    </a:lnTo>
                    <a:lnTo>
                      <a:pt x="287" y="29"/>
                    </a:lnTo>
                    <a:lnTo>
                      <a:pt x="288" y="29"/>
                    </a:lnTo>
                    <a:lnTo>
                      <a:pt x="291" y="28"/>
                    </a:lnTo>
                    <a:lnTo>
                      <a:pt x="300" y="28"/>
                    </a:lnTo>
                    <a:lnTo>
                      <a:pt x="297" y="26"/>
                    </a:lnTo>
                    <a:lnTo>
                      <a:pt x="296" y="25"/>
                    </a:lnTo>
                    <a:lnTo>
                      <a:pt x="293" y="24"/>
                    </a:lnTo>
                    <a:lnTo>
                      <a:pt x="292" y="21"/>
                    </a:lnTo>
                    <a:lnTo>
                      <a:pt x="308" y="15"/>
                    </a:lnTo>
                    <a:lnTo>
                      <a:pt x="327" y="14"/>
                    </a:lnTo>
                    <a:lnTo>
                      <a:pt x="344" y="14"/>
                    </a:lnTo>
                    <a:lnTo>
                      <a:pt x="352" y="16"/>
                    </a:lnTo>
                    <a:lnTo>
                      <a:pt x="360" y="16"/>
                    </a:lnTo>
                    <a:lnTo>
                      <a:pt x="360" y="11"/>
                    </a:lnTo>
                    <a:lnTo>
                      <a:pt x="376" y="11"/>
                    </a:lnTo>
                    <a:lnTo>
                      <a:pt x="390" y="10"/>
                    </a:lnTo>
                    <a:lnTo>
                      <a:pt x="404" y="5"/>
                    </a:lnTo>
                    <a:lnTo>
                      <a:pt x="418" y="1"/>
                    </a:lnTo>
                    <a:lnTo>
                      <a:pt x="4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1281"/>
              <p:cNvSpPr>
                <a:spLocks/>
              </p:cNvSpPr>
              <p:nvPr/>
            </p:nvSpPr>
            <p:spPr bwMode="auto">
              <a:xfrm>
                <a:off x="4455669" y="2370699"/>
                <a:ext cx="66321" cy="45596"/>
              </a:xfrm>
              <a:custGeom>
                <a:avLst/>
                <a:gdLst/>
                <a:ahLst/>
                <a:cxnLst>
                  <a:cxn ang="0">
                    <a:pos x="6" y="0"/>
                  </a:cxn>
                  <a:cxn ang="0">
                    <a:pos x="9" y="0"/>
                  </a:cxn>
                  <a:cxn ang="0">
                    <a:pos x="15" y="1"/>
                  </a:cxn>
                  <a:cxn ang="0">
                    <a:pos x="20" y="6"/>
                  </a:cxn>
                  <a:cxn ang="0">
                    <a:pos x="32" y="13"/>
                  </a:cxn>
                  <a:cxn ang="0">
                    <a:pos x="32" y="16"/>
                  </a:cxn>
                  <a:cxn ang="0">
                    <a:pos x="29" y="20"/>
                  </a:cxn>
                  <a:cxn ang="0">
                    <a:pos x="24" y="22"/>
                  </a:cxn>
                  <a:cxn ang="0">
                    <a:pos x="7" y="22"/>
                  </a:cxn>
                  <a:cxn ang="0">
                    <a:pos x="5" y="21"/>
                  </a:cxn>
                  <a:cxn ang="0">
                    <a:pos x="4" y="17"/>
                  </a:cxn>
                  <a:cxn ang="0">
                    <a:pos x="1" y="15"/>
                  </a:cxn>
                  <a:cxn ang="0">
                    <a:pos x="0" y="11"/>
                  </a:cxn>
                  <a:cxn ang="0">
                    <a:pos x="0" y="3"/>
                  </a:cxn>
                  <a:cxn ang="0">
                    <a:pos x="2" y="2"/>
                  </a:cxn>
                  <a:cxn ang="0">
                    <a:pos x="4" y="1"/>
                  </a:cxn>
                  <a:cxn ang="0">
                    <a:pos x="6" y="0"/>
                  </a:cxn>
                </a:cxnLst>
                <a:rect l="0" t="0" r="r" b="b"/>
                <a:pathLst>
                  <a:path w="32" h="22">
                    <a:moveTo>
                      <a:pt x="6" y="0"/>
                    </a:moveTo>
                    <a:lnTo>
                      <a:pt x="9" y="0"/>
                    </a:lnTo>
                    <a:lnTo>
                      <a:pt x="15" y="1"/>
                    </a:lnTo>
                    <a:lnTo>
                      <a:pt x="20" y="6"/>
                    </a:lnTo>
                    <a:lnTo>
                      <a:pt x="32" y="13"/>
                    </a:lnTo>
                    <a:lnTo>
                      <a:pt x="32" y="16"/>
                    </a:lnTo>
                    <a:lnTo>
                      <a:pt x="29" y="20"/>
                    </a:lnTo>
                    <a:lnTo>
                      <a:pt x="24" y="22"/>
                    </a:lnTo>
                    <a:lnTo>
                      <a:pt x="7" y="22"/>
                    </a:lnTo>
                    <a:lnTo>
                      <a:pt x="5" y="21"/>
                    </a:lnTo>
                    <a:lnTo>
                      <a:pt x="4" y="17"/>
                    </a:lnTo>
                    <a:lnTo>
                      <a:pt x="1" y="15"/>
                    </a:lnTo>
                    <a:lnTo>
                      <a:pt x="0" y="11"/>
                    </a:lnTo>
                    <a:lnTo>
                      <a:pt x="0" y="3"/>
                    </a:lnTo>
                    <a:lnTo>
                      <a:pt x="2" y="2"/>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1282"/>
              <p:cNvSpPr>
                <a:spLocks/>
              </p:cNvSpPr>
              <p:nvPr/>
            </p:nvSpPr>
            <p:spPr bwMode="auto">
              <a:xfrm>
                <a:off x="5315769" y="2132357"/>
                <a:ext cx="39379" cy="22799"/>
              </a:xfrm>
              <a:custGeom>
                <a:avLst/>
                <a:gdLst/>
                <a:ahLst/>
                <a:cxnLst>
                  <a:cxn ang="0">
                    <a:pos x="4" y="0"/>
                  </a:cxn>
                  <a:cxn ang="0">
                    <a:pos x="11" y="0"/>
                  </a:cxn>
                  <a:cxn ang="0">
                    <a:pos x="11" y="5"/>
                  </a:cxn>
                  <a:cxn ang="0">
                    <a:pos x="19" y="5"/>
                  </a:cxn>
                  <a:cxn ang="0">
                    <a:pos x="14" y="8"/>
                  </a:cxn>
                  <a:cxn ang="0">
                    <a:pos x="11" y="10"/>
                  </a:cxn>
                  <a:cxn ang="0">
                    <a:pos x="8" y="11"/>
                  </a:cxn>
                  <a:cxn ang="0">
                    <a:pos x="5" y="11"/>
                  </a:cxn>
                  <a:cxn ang="0">
                    <a:pos x="4" y="10"/>
                  </a:cxn>
                  <a:cxn ang="0">
                    <a:pos x="1" y="9"/>
                  </a:cxn>
                  <a:cxn ang="0">
                    <a:pos x="0" y="8"/>
                  </a:cxn>
                  <a:cxn ang="0">
                    <a:pos x="0" y="4"/>
                  </a:cxn>
                  <a:cxn ang="0">
                    <a:pos x="4" y="0"/>
                  </a:cxn>
                </a:cxnLst>
                <a:rect l="0" t="0" r="r" b="b"/>
                <a:pathLst>
                  <a:path w="19" h="11">
                    <a:moveTo>
                      <a:pt x="4" y="0"/>
                    </a:moveTo>
                    <a:lnTo>
                      <a:pt x="11" y="0"/>
                    </a:lnTo>
                    <a:lnTo>
                      <a:pt x="11" y="5"/>
                    </a:lnTo>
                    <a:lnTo>
                      <a:pt x="19" y="5"/>
                    </a:lnTo>
                    <a:lnTo>
                      <a:pt x="14" y="8"/>
                    </a:lnTo>
                    <a:lnTo>
                      <a:pt x="11" y="10"/>
                    </a:lnTo>
                    <a:lnTo>
                      <a:pt x="8" y="11"/>
                    </a:lnTo>
                    <a:lnTo>
                      <a:pt x="5" y="11"/>
                    </a:lnTo>
                    <a:lnTo>
                      <a:pt x="4" y="10"/>
                    </a:lnTo>
                    <a:lnTo>
                      <a:pt x="1" y="9"/>
                    </a:lnTo>
                    <a:lnTo>
                      <a:pt x="0" y="8"/>
                    </a:lnTo>
                    <a:lnTo>
                      <a:pt x="0" y="4"/>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283"/>
              <p:cNvSpPr>
                <a:spLocks/>
              </p:cNvSpPr>
              <p:nvPr/>
            </p:nvSpPr>
            <p:spPr bwMode="auto">
              <a:xfrm>
                <a:off x="4352042" y="3069142"/>
                <a:ext cx="155441" cy="153367"/>
              </a:xfrm>
              <a:custGeom>
                <a:avLst/>
                <a:gdLst/>
                <a:ahLst/>
                <a:cxnLst>
                  <a:cxn ang="0">
                    <a:pos x="39" y="0"/>
                  </a:cxn>
                  <a:cxn ang="0">
                    <a:pos x="41" y="3"/>
                  </a:cxn>
                  <a:cxn ang="0">
                    <a:pos x="34" y="17"/>
                  </a:cxn>
                  <a:cxn ang="0">
                    <a:pos x="30" y="29"/>
                  </a:cxn>
                  <a:cxn ang="0">
                    <a:pos x="35" y="25"/>
                  </a:cxn>
                  <a:cxn ang="0">
                    <a:pos x="42" y="27"/>
                  </a:cxn>
                  <a:cxn ang="0">
                    <a:pos x="40" y="32"/>
                  </a:cxn>
                  <a:cxn ang="0">
                    <a:pos x="47" y="35"/>
                  </a:cxn>
                  <a:cxn ang="0">
                    <a:pos x="65" y="34"/>
                  </a:cxn>
                  <a:cxn ang="0">
                    <a:pos x="64" y="39"/>
                  </a:cxn>
                  <a:cxn ang="0">
                    <a:pos x="65" y="46"/>
                  </a:cxn>
                  <a:cxn ang="0">
                    <a:pos x="69" y="45"/>
                  </a:cxn>
                  <a:cxn ang="0">
                    <a:pos x="65" y="50"/>
                  </a:cxn>
                  <a:cxn ang="0">
                    <a:pos x="66" y="54"/>
                  </a:cxn>
                  <a:cxn ang="0">
                    <a:pos x="67" y="58"/>
                  </a:cxn>
                  <a:cxn ang="0">
                    <a:pos x="72" y="55"/>
                  </a:cxn>
                  <a:cxn ang="0">
                    <a:pos x="74" y="59"/>
                  </a:cxn>
                  <a:cxn ang="0">
                    <a:pos x="75" y="63"/>
                  </a:cxn>
                  <a:cxn ang="0">
                    <a:pos x="74" y="70"/>
                  </a:cxn>
                  <a:cxn ang="0">
                    <a:pos x="69" y="74"/>
                  </a:cxn>
                  <a:cxn ang="0">
                    <a:pos x="66" y="71"/>
                  </a:cxn>
                  <a:cxn ang="0">
                    <a:pos x="65" y="69"/>
                  </a:cxn>
                  <a:cxn ang="0">
                    <a:pos x="64" y="68"/>
                  </a:cxn>
                  <a:cxn ang="0">
                    <a:pos x="60" y="65"/>
                  </a:cxn>
                  <a:cxn ang="0">
                    <a:pos x="59" y="59"/>
                  </a:cxn>
                  <a:cxn ang="0">
                    <a:pos x="55" y="61"/>
                  </a:cxn>
                  <a:cxn ang="0">
                    <a:pos x="46" y="68"/>
                  </a:cxn>
                  <a:cxn ang="0">
                    <a:pos x="44" y="66"/>
                  </a:cxn>
                  <a:cxn ang="0">
                    <a:pos x="46" y="61"/>
                  </a:cxn>
                  <a:cxn ang="0">
                    <a:pos x="40" y="63"/>
                  </a:cxn>
                  <a:cxn ang="0">
                    <a:pos x="32" y="61"/>
                  </a:cxn>
                  <a:cxn ang="0">
                    <a:pos x="25" y="63"/>
                  </a:cxn>
                  <a:cxn ang="0">
                    <a:pos x="20" y="59"/>
                  </a:cxn>
                  <a:cxn ang="0">
                    <a:pos x="10" y="60"/>
                  </a:cxn>
                  <a:cxn ang="0">
                    <a:pos x="6" y="61"/>
                  </a:cxn>
                  <a:cxn ang="0">
                    <a:pos x="0" y="59"/>
                  </a:cxn>
                  <a:cxn ang="0">
                    <a:pos x="2" y="55"/>
                  </a:cxn>
                  <a:cxn ang="0">
                    <a:pos x="5" y="51"/>
                  </a:cxn>
                  <a:cxn ang="0">
                    <a:pos x="7" y="47"/>
                  </a:cxn>
                  <a:cxn ang="0">
                    <a:pos x="3" y="45"/>
                  </a:cxn>
                  <a:cxn ang="0">
                    <a:pos x="16" y="30"/>
                  </a:cxn>
                  <a:cxn ang="0">
                    <a:pos x="26" y="12"/>
                  </a:cxn>
                  <a:cxn ang="0">
                    <a:pos x="29" y="6"/>
                  </a:cxn>
                  <a:cxn ang="0">
                    <a:pos x="32" y="1"/>
                  </a:cxn>
                </a:cxnLst>
                <a:rect l="0" t="0" r="r" b="b"/>
                <a:pathLst>
                  <a:path w="75" h="74">
                    <a:moveTo>
                      <a:pt x="35" y="0"/>
                    </a:moveTo>
                    <a:lnTo>
                      <a:pt x="39" y="0"/>
                    </a:lnTo>
                    <a:lnTo>
                      <a:pt x="41" y="2"/>
                    </a:lnTo>
                    <a:lnTo>
                      <a:pt x="41" y="3"/>
                    </a:lnTo>
                    <a:lnTo>
                      <a:pt x="39" y="11"/>
                    </a:lnTo>
                    <a:lnTo>
                      <a:pt x="34" y="17"/>
                    </a:lnTo>
                    <a:lnTo>
                      <a:pt x="30" y="25"/>
                    </a:lnTo>
                    <a:lnTo>
                      <a:pt x="30" y="29"/>
                    </a:lnTo>
                    <a:lnTo>
                      <a:pt x="32" y="27"/>
                    </a:lnTo>
                    <a:lnTo>
                      <a:pt x="35" y="25"/>
                    </a:lnTo>
                    <a:lnTo>
                      <a:pt x="40" y="25"/>
                    </a:lnTo>
                    <a:lnTo>
                      <a:pt x="42" y="27"/>
                    </a:lnTo>
                    <a:lnTo>
                      <a:pt x="40" y="29"/>
                    </a:lnTo>
                    <a:lnTo>
                      <a:pt x="40" y="32"/>
                    </a:lnTo>
                    <a:lnTo>
                      <a:pt x="47" y="32"/>
                    </a:lnTo>
                    <a:lnTo>
                      <a:pt x="47" y="35"/>
                    </a:lnTo>
                    <a:lnTo>
                      <a:pt x="52" y="34"/>
                    </a:lnTo>
                    <a:lnTo>
                      <a:pt x="65" y="34"/>
                    </a:lnTo>
                    <a:lnTo>
                      <a:pt x="65" y="36"/>
                    </a:lnTo>
                    <a:lnTo>
                      <a:pt x="64" y="39"/>
                    </a:lnTo>
                    <a:lnTo>
                      <a:pt x="64" y="46"/>
                    </a:lnTo>
                    <a:lnTo>
                      <a:pt x="65" y="46"/>
                    </a:lnTo>
                    <a:lnTo>
                      <a:pt x="67" y="45"/>
                    </a:lnTo>
                    <a:lnTo>
                      <a:pt x="69" y="45"/>
                    </a:lnTo>
                    <a:lnTo>
                      <a:pt x="67" y="47"/>
                    </a:lnTo>
                    <a:lnTo>
                      <a:pt x="65" y="50"/>
                    </a:lnTo>
                    <a:lnTo>
                      <a:pt x="65" y="52"/>
                    </a:lnTo>
                    <a:lnTo>
                      <a:pt x="66" y="54"/>
                    </a:lnTo>
                    <a:lnTo>
                      <a:pt x="67" y="56"/>
                    </a:lnTo>
                    <a:lnTo>
                      <a:pt x="67" y="58"/>
                    </a:lnTo>
                    <a:lnTo>
                      <a:pt x="70" y="58"/>
                    </a:lnTo>
                    <a:lnTo>
                      <a:pt x="72" y="55"/>
                    </a:lnTo>
                    <a:lnTo>
                      <a:pt x="72" y="58"/>
                    </a:lnTo>
                    <a:lnTo>
                      <a:pt x="74" y="59"/>
                    </a:lnTo>
                    <a:lnTo>
                      <a:pt x="74" y="60"/>
                    </a:lnTo>
                    <a:lnTo>
                      <a:pt x="75" y="63"/>
                    </a:lnTo>
                    <a:lnTo>
                      <a:pt x="75" y="68"/>
                    </a:lnTo>
                    <a:lnTo>
                      <a:pt x="74" y="70"/>
                    </a:lnTo>
                    <a:lnTo>
                      <a:pt x="71" y="73"/>
                    </a:lnTo>
                    <a:lnTo>
                      <a:pt x="69" y="74"/>
                    </a:lnTo>
                    <a:lnTo>
                      <a:pt x="67" y="74"/>
                    </a:lnTo>
                    <a:lnTo>
                      <a:pt x="66" y="71"/>
                    </a:lnTo>
                    <a:lnTo>
                      <a:pt x="65" y="70"/>
                    </a:lnTo>
                    <a:lnTo>
                      <a:pt x="65" y="69"/>
                    </a:lnTo>
                    <a:lnTo>
                      <a:pt x="64" y="69"/>
                    </a:lnTo>
                    <a:lnTo>
                      <a:pt x="64" y="68"/>
                    </a:lnTo>
                    <a:lnTo>
                      <a:pt x="61" y="68"/>
                    </a:lnTo>
                    <a:lnTo>
                      <a:pt x="60" y="65"/>
                    </a:lnTo>
                    <a:lnTo>
                      <a:pt x="60" y="61"/>
                    </a:lnTo>
                    <a:lnTo>
                      <a:pt x="59" y="59"/>
                    </a:lnTo>
                    <a:lnTo>
                      <a:pt x="57" y="58"/>
                    </a:lnTo>
                    <a:lnTo>
                      <a:pt x="55" y="61"/>
                    </a:lnTo>
                    <a:lnTo>
                      <a:pt x="50" y="66"/>
                    </a:lnTo>
                    <a:lnTo>
                      <a:pt x="46" y="68"/>
                    </a:lnTo>
                    <a:lnTo>
                      <a:pt x="44" y="68"/>
                    </a:lnTo>
                    <a:lnTo>
                      <a:pt x="44" y="66"/>
                    </a:lnTo>
                    <a:lnTo>
                      <a:pt x="49" y="61"/>
                    </a:lnTo>
                    <a:lnTo>
                      <a:pt x="46" y="61"/>
                    </a:lnTo>
                    <a:lnTo>
                      <a:pt x="42" y="63"/>
                    </a:lnTo>
                    <a:lnTo>
                      <a:pt x="40" y="63"/>
                    </a:lnTo>
                    <a:lnTo>
                      <a:pt x="37" y="60"/>
                    </a:lnTo>
                    <a:lnTo>
                      <a:pt x="32" y="61"/>
                    </a:lnTo>
                    <a:lnTo>
                      <a:pt x="29" y="63"/>
                    </a:lnTo>
                    <a:lnTo>
                      <a:pt x="25" y="63"/>
                    </a:lnTo>
                    <a:lnTo>
                      <a:pt x="22" y="60"/>
                    </a:lnTo>
                    <a:lnTo>
                      <a:pt x="20" y="59"/>
                    </a:lnTo>
                    <a:lnTo>
                      <a:pt x="12" y="59"/>
                    </a:lnTo>
                    <a:lnTo>
                      <a:pt x="10" y="60"/>
                    </a:lnTo>
                    <a:lnTo>
                      <a:pt x="8" y="60"/>
                    </a:lnTo>
                    <a:lnTo>
                      <a:pt x="6" y="61"/>
                    </a:lnTo>
                    <a:lnTo>
                      <a:pt x="2" y="61"/>
                    </a:lnTo>
                    <a:lnTo>
                      <a:pt x="0" y="59"/>
                    </a:lnTo>
                    <a:lnTo>
                      <a:pt x="0" y="56"/>
                    </a:lnTo>
                    <a:lnTo>
                      <a:pt x="2" y="55"/>
                    </a:lnTo>
                    <a:lnTo>
                      <a:pt x="3" y="54"/>
                    </a:lnTo>
                    <a:lnTo>
                      <a:pt x="5" y="51"/>
                    </a:lnTo>
                    <a:lnTo>
                      <a:pt x="7" y="50"/>
                    </a:lnTo>
                    <a:lnTo>
                      <a:pt x="7" y="47"/>
                    </a:lnTo>
                    <a:lnTo>
                      <a:pt x="5" y="46"/>
                    </a:lnTo>
                    <a:lnTo>
                      <a:pt x="3" y="45"/>
                    </a:lnTo>
                    <a:lnTo>
                      <a:pt x="11" y="39"/>
                    </a:lnTo>
                    <a:lnTo>
                      <a:pt x="16" y="30"/>
                    </a:lnTo>
                    <a:lnTo>
                      <a:pt x="21" y="20"/>
                    </a:lnTo>
                    <a:lnTo>
                      <a:pt x="26" y="12"/>
                    </a:lnTo>
                    <a:lnTo>
                      <a:pt x="27" y="10"/>
                    </a:lnTo>
                    <a:lnTo>
                      <a:pt x="29" y="6"/>
                    </a:lnTo>
                    <a:lnTo>
                      <a:pt x="30" y="3"/>
                    </a:lnTo>
                    <a:lnTo>
                      <a:pt x="32" y="1"/>
                    </a:lnTo>
                    <a:lnTo>
                      <a:pt x="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284"/>
              <p:cNvSpPr>
                <a:spLocks/>
              </p:cNvSpPr>
              <p:nvPr/>
            </p:nvSpPr>
            <p:spPr bwMode="auto">
              <a:xfrm>
                <a:off x="3804893" y="3019402"/>
                <a:ext cx="29015" cy="14508"/>
              </a:xfrm>
              <a:custGeom>
                <a:avLst/>
                <a:gdLst/>
                <a:ahLst/>
                <a:cxnLst>
                  <a:cxn ang="0">
                    <a:pos x="0" y="0"/>
                  </a:cxn>
                  <a:cxn ang="0">
                    <a:pos x="6" y="0"/>
                  </a:cxn>
                  <a:cxn ang="0">
                    <a:pos x="11" y="2"/>
                  </a:cxn>
                  <a:cxn ang="0">
                    <a:pos x="14" y="5"/>
                  </a:cxn>
                  <a:cxn ang="0">
                    <a:pos x="14" y="7"/>
                  </a:cxn>
                  <a:cxn ang="0">
                    <a:pos x="9" y="7"/>
                  </a:cxn>
                  <a:cxn ang="0">
                    <a:pos x="5" y="6"/>
                  </a:cxn>
                  <a:cxn ang="0">
                    <a:pos x="0" y="4"/>
                  </a:cxn>
                  <a:cxn ang="0">
                    <a:pos x="0" y="0"/>
                  </a:cxn>
                </a:cxnLst>
                <a:rect l="0" t="0" r="r" b="b"/>
                <a:pathLst>
                  <a:path w="14" h="7">
                    <a:moveTo>
                      <a:pt x="0" y="0"/>
                    </a:moveTo>
                    <a:lnTo>
                      <a:pt x="6" y="0"/>
                    </a:lnTo>
                    <a:lnTo>
                      <a:pt x="11" y="2"/>
                    </a:lnTo>
                    <a:lnTo>
                      <a:pt x="14" y="5"/>
                    </a:lnTo>
                    <a:lnTo>
                      <a:pt x="14" y="7"/>
                    </a:lnTo>
                    <a:lnTo>
                      <a:pt x="9" y="7"/>
                    </a:lnTo>
                    <a:lnTo>
                      <a:pt x="5" y="6"/>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285"/>
              <p:cNvSpPr>
                <a:spLocks/>
              </p:cNvSpPr>
              <p:nvPr/>
            </p:nvSpPr>
            <p:spPr bwMode="auto">
              <a:xfrm>
                <a:off x="2689870" y="3100231"/>
                <a:ext cx="113990" cy="72539"/>
              </a:xfrm>
              <a:custGeom>
                <a:avLst/>
                <a:gdLst/>
                <a:ahLst/>
                <a:cxnLst>
                  <a:cxn ang="0">
                    <a:pos x="4" y="0"/>
                  </a:cxn>
                  <a:cxn ang="0">
                    <a:pos x="9" y="0"/>
                  </a:cxn>
                  <a:cxn ang="0">
                    <a:pos x="11" y="1"/>
                  </a:cxn>
                  <a:cxn ang="0">
                    <a:pos x="15" y="5"/>
                  </a:cxn>
                  <a:cxn ang="0">
                    <a:pos x="18" y="6"/>
                  </a:cxn>
                  <a:cxn ang="0">
                    <a:pos x="33" y="12"/>
                  </a:cxn>
                  <a:cxn ang="0">
                    <a:pos x="44" y="21"/>
                  </a:cxn>
                  <a:cxn ang="0">
                    <a:pos x="55" y="32"/>
                  </a:cxn>
                  <a:cxn ang="0">
                    <a:pos x="55" y="35"/>
                  </a:cxn>
                  <a:cxn ang="0">
                    <a:pos x="51" y="35"/>
                  </a:cxn>
                  <a:cxn ang="0">
                    <a:pos x="44" y="34"/>
                  </a:cxn>
                  <a:cxn ang="0">
                    <a:pos x="35" y="29"/>
                  </a:cxn>
                  <a:cxn ang="0">
                    <a:pos x="28" y="25"/>
                  </a:cxn>
                  <a:cxn ang="0">
                    <a:pos x="21" y="20"/>
                  </a:cxn>
                  <a:cxn ang="0">
                    <a:pos x="25" y="16"/>
                  </a:cxn>
                  <a:cxn ang="0">
                    <a:pos x="16" y="15"/>
                  </a:cxn>
                  <a:cxn ang="0">
                    <a:pos x="9" y="12"/>
                  </a:cxn>
                  <a:cxn ang="0">
                    <a:pos x="4" y="7"/>
                  </a:cxn>
                  <a:cxn ang="0">
                    <a:pos x="6" y="5"/>
                  </a:cxn>
                  <a:cxn ang="0">
                    <a:pos x="9" y="4"/>
                  </a:cxn>
                  <a:cxn ang="0">
                    <a:pos x="6" y="4"/>
                  </a:cxn>
                  <a:cxn ang="0">
                    <a:pos x="5" y="2"/>
                  </a:cxn>
                  <a:cxn ang="0">
                    <a:pos x="0" y="2"/>
                  </a:cxn>
                  <a:cxn ang="0">
                    <a:pos x="2" y="1"/>
                  </a:cxn>
                  <a:cxn ang="0">
                    <a:pos x="4" y="0"/>
                  </a:cxn>
                </a:cxnLst>
                <a:rect l="0" t="0" r="r" b="b"/>
                <a:pathLst>
                  <a:path w="55" h="35">
                    <a:moveTo>
                      <a:pt x="4" y="0"/>
                    </a:moveTo>
                    <a:lnTo>
                      <a:pt x="9" y="0"/>
                    </a:lnTo>
                    <a:lnTo>
                      <a:pt x="11" y="1"/>
                    </a:lnTo>
                    <a:lnTo>
                      <a:pt x="15" y="5"/>
                    </a:lnTo>
                    <a:lnTo>
                      <a:pt x="18" y="6"/>
                    </a:lnTo>
                    <a:lnTo>
                      <a:pt x="33" y="12"/>
                    </a:lnTo>
                    <a:lnTo>
                      <a:pt x="44" y="21"/>
                    </a:lnTo>
                    <a:lnTo>
                      <a:pt x="55" y="32"/>
                    </a:lnTo>
                    <a:lnTo>
                      <a:pt x="55" y="35"/>
                    </a:lnTo>
                    <a:lnTo>
                      <a:pt x="51" y="35"/>
                    </a:lnTo>
                    <a:lnTo>
                      <a:pt x="44" y="34"/>
                    </a:lnTo>
                    <a:lnTo>
                      <a:pt x="35" y="29"/>
                    </a:lnTo>
                    <a:lnTo>
                      <a:pt x="28" y="25"/>
                    </a:lnTo>
                    <a:lnTo>
                      <a:pt x="21" y="20"/>
                    </a:lnTo>
                    <a:lnTo>
                      <a:pt x="25" y="16"/>
                    </a:lnTo>
                    <a:lnTo>
                      <a:pt x="16" y="15"/>
                    </a:lnTo>
                    <a:lnTo>
                      <a:pt x="9" y="12"/>
                    </a:lnTo>
                    <a:lnTo>
                      <a:pt x="4" y="7"/>
                    </a:lnTo>
                    <a:lnTo>
                      <a:pt x="6" y="5"/>
                    </a:lnTo>
                    <a:lnTo>
                      <a:pt x="9" y="4"/>
                    </a:lnTo>
                    <a:lnTo>
                      <a:pt x="6" y="4"/>
                    </a:lnTo>
                    <a:lnTo>
                      <a:pt x="5" y="2"/>
                    </a:lnTo>
                    <a:lnTo>
                      <a:pt x="0" y="2"/>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286"/>
              <p:cNvSpPr>
                <a:spLocks/>
              </p:cNvSpPr>
              <p:nvPr/>
            </p:nvSpPr>
            <p:spPr bwMode="auto">
              <a:xfrm>
                <a:off x="2577953" y="2992459"/>
                <a:ext cx="33161" cy="60104"/>
              </a:xfrm>
              <a:custGeom>
                <a:avLst/>
                <a:gdLst/>
                <a:ahLst/>
                <a:cxnLst>
                  <a:cxn ang="0">
                    <a:pos x="0" y="0"/>
                  </a:cxn>
                  <a:cxn ang="0">
                    <a:pos x="3" y="0"/>
                  </a:cxn>
                  <a:cxn ang="0">
                    <a:pos x="5" y="1"/>
                  </a:cxn>
                  <a:cxn ang="0">
                    <a:pos x="6" y="3"/>
                  </a:cxn>
                  <a:cxn ang="0">
                    <a:pos x="9" y="4"/>
                  </a:cxn>
                  <a:cxn ang="0">
                    <a:pos x="8" y="5"/>
                  </a:cxn>
                  <a:cxn ang="0">
                    <a:pos x="8" y="6"/>
                  </a:cxn>
                  <a:cxn ang="0">
                    <a:pos x="6" y="8"/>
                  </a:cxn>
                  <a:cxn ang="0">
                    <a:pos x="6" y="9"/>
                  </a:cxn>
                  <a:cxn ang="0">
                    <a:pos x="8" y="9"/>
                  </a:cxn>
                  <a:cxn ang="0">
                    <a:pos x="11" y="5"/>
                  </a:cxn>
                  <a:cxn ang="0">
                    <a:pos x="13" y="3"/>
                  </a:cxn>
                  <a:cxn ang="0">
                    <a:pos x="13" y="14"/>
                  </a:cxn>
                  <a:cxn ang="0">
                    <a:pos x="14" y="17"/>
                  </a:cxn>
                  <a:cxn ang="0">
                    <a:pos x="14" y="18"/>
                  </a:cxn>
                  <a:cxn ang="0">
                    <a:pos x="13" y="19"/>
                  </a:cxn>
                  <a:cxn ang="0">
                    <a:pos x="13" y="23"/>
                  </a:cxn>
                  <a:cxn ang="0">
                    <a:pos x="16" y="27"/>
                  </a:cxn>
                  <a:cxn ang="0">
                    <a:pos x="16" y="29"/>
                  </a:cxn>
                  <a:cxn ang="0">
                    <a:pos x="15" y="29"/>
                  </a:cxn>
                  <a:cxn ang="0">
                    <a:pos x="14" y="28"/>
                  </a:cxn>
                  <a:cxn ang="0">
                    <a:pos x="11" y="27"/>
                  </a:cxn>
                  <a:cxn ang="0">
                    <a:pos x="10" y="24"/>
                  </a:cxn>
                  <a:cxn ang="0">
                    <a:pos x="10" y="19"/>
                  </a:cxn>
                  <a:cxn ang="0">
                    <a:pos x="11" y="18"/>
                  </a:cxn>
                  <a:cxn ang="0">
                    <a:pos x="11" y="17"/>
                  </a:cxn>
                  <a:cxn ang="0">
                    <a:pos x="9" y="15"/>
                  </a:cxn>
                  <a:cxn ang="0">
                    <a:pos x="8" y="14"/>
                  </a:cxn>
                  <a:cxn ang="0">
                    <a:pos x="6" y="11"/>
                  </a:cxn>
                  <a:cxn ang="0">
                    <a:pos x="5" y="11"/>
                  </a:cxn>
                  <a:cxn ang="0">
                    <a:pos x="3" y="9"/>
                  </a:cxn>
                  <a:cxn ang="0">
                    <a:pos x="0" y="4"/>
                  </a:cxn>
                  <a:cxn ang="0">
                    <a:pos x="0" y="0"/>
                  </a:cxn>
                </a:cxnLst>
                <a:rect l="0" t="0" r="r" b="b"/>
                <a:pathLst>
                  <a:path w="16" h="29">
                    <a:moveTo>
                      <a:pt x="0" y="0"/>
                    </a:moveTo>
                    <a:lnTo>
                      <a:pt x="3" y="0"/>
                    </a:lnTo>
                    <a:lnTo>
                      <a:pt x="5" y="1"/>
                    </a:lnTo>
                    <a:lnTo>
                      <a:pt x="6" y="3"/>
                    </a:lnTo>
                    <a:lnTo>
                      <a:pt x="9" y="4"/>
                    </a:lnTo>
                    <a:lnTo>
                      <a:pt x="8" y="5"/>
                    </a:lnTo>
                    <a:lnTo>
                      <a:pt x="8" y="6"/>
                    </a:lnTo>
                    <a:lnTo>
                      <a:pt x="6" y="8"/>
                    </a:lnTo>
                    <a:lnTo>
                      <a:pt x="6" y="9"/>
                    </a:lnTo>
                    <a:lnTo>
                      <a:pt x="8" y="9"/>
                    </a:lnTo>
                    <a:lnTo>
                      <a:pt x="11" y="5"/>
                    </a:lnTo>
                    <a:lnTo>
                      <a:pt x="13" y="3"/>
                    </a:lnTo>
                    <a:lnTo>
                      <a:pt x="13" y="14"/>
                    </a:lnTo>
                    <a:lnTo>
                      <a:pt x="14" y="17"/>
                    </a:lnTo>
                    <a:lnTo>
                      <a:pt x="14" y="18"/>
                    </a:lnTo>
                    <a:lnTo>
                      <a:pt x="13" y="19"/>
                    </a:lnTo>
                    <a:lnTo>
                      <a:pt x="13" y="23"/>
                    </a:lnTo>
                    <a:lnTo>
                      <a:pt x="16" y="27"/>
                    </a:lnTo>
                    <a:lnTo>
                      <a:pt x="16" y="29"/>
                    </a:lnTo>
                    <a:lnTo>
                      <a:pt x="15" y="29"/>
                    </a:lnTo>
                    <a:lnTo>
                      <a:pt x="14" y="28"/>
                    </a:lnTo>
                    <a:lnTo>
                      <a:pt x="11" y="27"/>
                    </a:lnTo>
                    <a:lnTo>
                      <a:pt x="10" y="24"/>
                    </a:lnTo>
                    <a:lnTo>
                      <a:pt x="10" y="19"/>
                    </a:lnTo>
                    <a:lnTo>
                      <a:pt x="11" y="18"/>
                    </a:lnTo>
                    <a:lnTo>
                      <a:pt x="11" y="17"/>
                    </a:lnTo>
                    <a:lnTo>
                      <a:pt x="9" y="15"/>
                    </a:lnTo>
                    <a:lnTo>
                      <a:pt x="8" y="14"/>
                    </a:lnTo>
                    <a:lnTo>
                      <a:pt x="6" y="11"/>
                    </a:lnTo>
                    <a:lnTo>
                      <a:pt x="5" y="11"/>
                    </a:lnTo>
                    <a:lnTo>
                      <a:pt x="3" y="9"/>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287"/>
              <p:cNvSpPr>
                <a:spLocks/>
              </p:cNvSpPr>
              <p:nvPr/>
            </p:nvSpPr>
            <p:spPr bwMode="auto">
              <a:xfrm>
                <a:off x="2063965" y="2866034"/>
                <a:ext cx="47669" cy="33161"/>
              </a:xfrm>
              <a:custGeom>
                <a:avLst/>
                <a:gdLst/>
                <a:ahLst/>
                <a:cxnLst>
                  <a:cxn ang="0">
                    <a:pos x="20" y="0"/>
                  </a:cxn>
                  <a:cxn ang="0">
                    <a:pos x="23" y="0"/>
                  </a:cxn>
                  <a:cxn ang="0">
                    <a:pos x="23" y="5"/>
                  </a:cxn>
                  <a:cxn ang="0">
                    <a:pos x="16" y="10"/>
                  </a:cxn>
                  <a:cxn ang="0">
                    <a:pos x="12" y="13"/>
                  </a:cxn>
                  <a:cxn ang="0">
                    <a:pos x="8" y="16"/>
                  </a:cxn>
                  <a:cxn ang="0">
                    <a:pos x="3" y="13"/>
                  </a:cxn>
                  <a:cxn ang="0">
                    <a:pos x="2" y="12"/>
                  </a:cxn>
                  <a:cxn ang="0">
                    <a:pos x="0" y="11"/>
                  </a:cxn>
                  <a:cxn ang="0">
                    <a:pos x="0" y="6"/>
                  </a:cxn>
                  <a:cxn ang="0">
                    <a:pos x="10" y="2"/>
                  </a:cxn>
                  <a:cxn ang="0">
                    <a:pos x="20" y="0"/>
                  </a:cxn>
                </a:cxnLst>
                <a:rect l="0" t="0" r="r" b="b"/>
                <a:pathLst>
                  <a:path w="23" h="16">
                    <a:moveTo>
                      <a:pt x="20" y="0"/>
                    </a:moveTo>
                    <a:lnTo>
                      <a:pt x="23" y="0"/>
                    </a:lnTo>
                    <a:lnTo>
                      <a:pt x="23" y="5"/>
                    </a:lnTo>
                    <a:lnTo>
                      <a:pt x="16" y="10"/>
                    </a:lnTo>
                    <a:lnTo>
                      <a:pt x="12" y="13"/>
                    </a:lnTo>
                    <a:lnTo>
                      <a:pt x="8" y="16"/>
                    </a:lnTo>
                    <a:lnTo>
                      <a:pt x="3" y="13"/>
                    </a:lnTo>
                    <a:lnTo>
                      <a:pt x="2" y="12"/>
                    </a:lnTo>
                    <a:lnTo>
                      <a:pt x="0" y="11"/>
                    </a:lnTo>
                    <a:lnTo>
                      <a:pt x="0" y="6"/>
                    </a:lnTo>
                    <a:lnTo>
                      <a:pt x="10"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288"/>
              <p:cNvSpPr>
                <a:spLocks/>
              </p:cNvSpPr>
              <p:nvPr/>
            </p:nvSpPr>
            <p:spPr bwMode="auto">
              <a:xfrm>
                <a:off x="4229762" y="3123028"/>
                <a:ext cx="60104" cy="26944"/>
              </a:xfrm>
              <a:custGeom>
                <a:avLst/>
                <a:gdLst/>
                <a:ahLst/>
                <a:cxnLst>
                  <a:cxn ang="0">
                    <a:pos x="8" y="0"/>
                  </a:cxn>
                  <a:cxn ang="0">
                    <a:pos x="16" y="3"/>
                  </a:cxn>
                  <a:cxn ang="0">
                    <a:pos x="29" y="10"/>
                  </a:cxn>
                  <a:cxn ang="0">
                    <a:pos x="27" y="11"/>
                  </a:cxn>
                  <a:cxn ang="0">
                    <a:pos x="25" y="13"/>
                  </a:cxn>
                  <a:cxn ang="0">
                    <a:pos x="22" y="13"/>
                  </a:cxn>
                  <a:cxn ang="0">
                    <a:pos x="15" y="10"/>
                  </a:cxn>
                  <a:cxn ang="0">
                    <a:pos x="6" y="6"/>
                  </a:cxn>
                  <a:cxn ang="0">
                    <a:pos x="0" y="1"/>
                  </a:cxn>
                  <a:cxn ang="0">
                    <a:pos x="8" y="0"/>
                  </a:cxn>
                </a:cxnLst>
                <a:rect l="0" t="0" r="r" b="b"/>
                <a:pathLst>
                  <a:path w="29" h="13">
                    <a:moveTo>
                      <a:pt x="8" y="0"/>
                    </a:moveTo>
                    <a:lnTo>
                      <a:pt x="16" y="3"/>
                    </a:lnTo>
                    <a:lnTo>
                      <a:pt x="29" y="10"/>
                    </a:lnTo>
                    <a:lnTo>
                      <a:pt x="27" y="11"/>
                    </a:lnTo>
                    <a:lnTo>
                      <a:pt x="25" y="13"/>
                    </a:lnTo>
                    <a:lnTo>
                      <a:pt x="22" y="13"/>
                    </a:lnTo>
                    <a:lnTo>
                      <a:pt x="15" y="10"/>
                    </a:lnTo>
                    <a:lnTo>
                      <a:pt x="6" y="6"/>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289"/>
              <p:cNvSpPr>
                <a:spLocks/>
              </p:cNvSpPr>
              <p:nvPr/>
            </p:nvSpPr>
            <p:spPr bwMode="auto">
              <a:xfrm>
                <a:off x="4231835" y="3216293"/>
                <a:ext cx="47669" cy="26944"/>
              </a:xfrm>
              <a:custGeom>
                <a:avLst/>
                <a:gdLst/>
                <a:ahLst/>
                <a:cxnLst>
                  <a:cxn ang="0">
                    <a:pos x="2" y="0"/>
                  </a:cxn>
                  <a:cxn ang="0">
                    <a:pos x="4" y="3"/>
                  </a:cxn>
                  <a:cxn ang="0">
                    <a:pos x="11" y="7"/>
                  </a:cxn>
                  <a:cxn ang="0">
                    <a:pos x="23" y="7"/>
                  </a:cxn>
                  <a:cxn ang="0">
                    <a:pos x="23" y="10"/>
                  </a:cxn>
                  <a:cxn ang="0">
                    <a:pos x="20" y="12"/>
                  </a:cxn>
                  <a:cxn ang="0">
                    <a:pos x="19" y="13"/>
                  </a:cxn>
                  <a:cxn ang="0">
                    <a:pos x="16" y="13"/>
                  </a:cxn>
                  <a:cxn ang="0">
                    <a:pos x="14" y="12"/>
                  </a:cxn>
                  <a:cxn ang="0">
                    <a:pos x="10" y="9"/>
                  </a:cxn>
                  <a:cxn ang="0">
                    <a:pos x="6" y="8"/>
                  </a:cxn>
                  <a:cxn ang="0">
                    <a:pos x="2" y="5"/>
                  </a:cxn>
                  <a:cxn ang="0">
                    <a:pos x="0" y="3"/>
                  </a:cxn>
                  <a:cxn ang="0">
                    <a:pos x="2" y="0"/>
                  </a:cxn>
                </a:cxnLst>
                <a:rect l="0" t="0" r="r" b="b"/>
                <a:pathLst>
                  <a:path w="23" h="13">
                    <a:moveTo>
                      <a:pt x="2" y="0"/>
                    </a:moveTo>
                    <a:lnTo>
                      <a:pt x="4" y="3"/>
                    </a:lnTo>
                    <a:lnTo>
                      <a:pt x="11" y="7"/>
                    </a:lnTo>
                    <a:lnTo>
                      <a:pt x="23" y="7"/>
                    </a:lnTo>
                    <a:lnTo>
                      <a:pt x="23" y="10"/>
                    </a:lnTo>
                    <a:lnTo>
                      <a:pt x="20" y="12"/>
                    </a:lnTo>
                    <a:lnTo>
                      <a:pt x="19" y="13"/>
                    </a:lnTo>
                    <a:lnTo>
                      <a:pt x="16" y="13"/>
                    </a:lnTo>
                    <a:lnTo>
                      <a:pt x="14" y="12"/>
                    </a:lnTo>
                    <a:lnTo>
                      <a:pt x="10" y="9"/>
                    </a:lnTo>
                    <a:lnTo>
                      <a:pt x="6" y="8"/>
                    </a:lnTo>
                    <a:lnTo>
                      <a:pt x="2" y="5"/>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290"/>
              <p:cNvSpPr>
                <a:spLocks/>
              </p:cNvSpPr>
              <p:nvPr/>
            </p:nvSpPr>
            <p:spPr bwMode="auto">
              <a:xfrm>
                <a:off x="4302301" y="3216293"/>
                <a:ext cx="31089" cy="39379"/>
              </a:xfrm>
              <a:custGeom>
                <a:avLst/>
                <a:gdLst/>
                <a:ahLst/>
                <a:cxnLst>
                  <a:cxn ang="0">
                    <a:pos x="9" y="0"/>
                  </a:cxn>
                  <a:cxn ang="0">
                    <a:pos x="10" y="2"/>
                  </a:cxn>
                  <a:cxn ang="0">
                    <a:pos x="11" y="4"/>
                  </a:cxn>
                  <a:cxn ang="0">
                    <a:pos x="11" y="5"/>
                  </a:cxn>
                  <a:cxn ang="0">
                    <a:pos x="10" y="7"/>
                  </a:cxn>
                  <a:cxn ang="0">
                    <a:pos x="10" y="8"/>
                  </a:cxn>
                  <a:cxn ang="0">
                    <a:pos x="9" y="9"/>
                  </a:cxn>
                  <a:cxn ang="0">
                    <a:pos x="10" y="10"/>
                  </a:cxn>
                  <a:cxn ang="0">
                    <a:pos x="15" y="10"/>
                  </a:cxn>
                  <a:cxn ang="0">
                    <a:pos x="15" y="13"/>
                  </a:cxn>
                  <a:cxn ang="0">
                    <a:pos x="12" y="18"/>
                  </a:cxn>
                  <a:cxn ang="0">
                    <a:pos x="9" y="19"/>
                  </a:cxn>
                  <a:cxn ang="0">
                    <a:pos x="4" y="19"/>
                  </a:cxn>
                  <a:cxn ang="0">
                    <a:pos x="1" y="18"/>
                  </a:cxn>
                  <a:cxn ang="0">
                    <a:pos x="0" y="15"/>
                  </a:cxn>
                  <a:cxn ang="0">
                    <a:pos x="0" y="13"/>
                  </a:cxn>
                  <a:cxn ang="0">
                    <a:pos x="1" y="9"/>
                  </a:cxn>
                  <a:cxn ang="0">
                    <a:pos x="2" y="7"/>
                  </a:cxn>
                  <a:cxn ang="0">
                    <a:pos x="5" y="4"/>
                  </a:cxn>
                  <a:cxn ang="0">
                    <a:pos x="6" y="2"/>
                  </a:cxn>
                  <a:cxn ang="0">
                    <a:pos x="9" y="0"/>
                  </a:cxn>
                </a:cxnLst>
                <a:rect l="0" t="0" r="r" b="b"/>
                <a:pathLst>
                  <a:path w="15" h="19">
                    <a:moveTo>
                      <a:pt x="9" y="0"/>
                    </a:moveTo>
                    <a:lnTo>
                      <a:pt x="10" y="2"/>
                    </a:lnTo>
                    <a:lnTo>
                      <a:pt x="11" y="4"/>
                    </a:lnTo>
                    <a:lnTo>
                      <a:pt x="11" y="5"/>
                    </a:lnTo>
                    <a:lnTo>
                      <a:pt x="10" y="7"/>
                    </a:lnTo>
                    <a:lnTo>
                      <a:pt x="10" y="8"/>
                    </a:lnTo>
                    <a:lnTo>
                      <a:pt x="9" y="9"/>
                    </a:lnTo>
                    <a:lnTo>
                      <a:pt x="10" y="10"/>
                    </a:lnTo>
                    <a:lnTo>
                      <a:pt x="15" y="10"/>
                    </a:lnTo>
                    <a:lnTo>
                      <a:pt x="15" y="13"/>
                    </a:lnTo>
                    <a:lnTo>
                      <a:pt x="12" y="18"/>
                    </a:lnTo>
                    <a:lnTo>
                      <a:pt x="9" y="19"/>
                    </a:lnTo>
                    <a:lnTo>
                      <a:pt x="4" y="19"/>
                    </a:lnTo>
                    <a:lnTo>
                      <a:pt x="1" y="18"/>
                    </a:lnTo>
                    <a:lnTo>
                      <a:pt x="0" y="15"/>
                    </a:lnTo>
                    <a:lnTo>
                      <a:pt x="0" y="13"/>
                    </a:lnTo>
                    <a:lnTo>
                      <a:pt x="1" y="9"/>
                    </a:lnTo>
                    <a:lnTo>
                      <a:pt x="2" y="7"/>
                    </a:lnTo>
                    <a:lnTo>
                      <a:pt x="5" y="4"/>
                    </a:lnTo>
                    <a:lnTo>
                      <a:pt x="6"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291"/>
              <p:cNvSpPr>
                <a:spLocks/>
              </p:cNvSpPr>
              <p:nvPr/>
            </p:nvSpPr>
            <p:spPr bwMode="auto">
              <a:xfrm>
                <a:off x="1761375" y="2776916"/>
                <a:ext cx="39379" cy="14508"/>
              </a:xfrm>
              <a:custGeom>
                <a:avLst/>
                <a:gdLst/>
                <a:ahLst/>
                <a:cxnLst>
                  <a:cxn ang="0">
                    <a:pos x="9" y="0"/>
                  </a:cxn>
                  <a:cxn ang="0">
                    <a:pos x="15" y="0"/>
                  </a:cxn>
                  <a:cxn ang="0">
                    <a:pos x="16" y="1"/>
                  </a:cxn>
                  <a:cxn ang="0">
                    <a:pos x="18" y="4"/>
                  </a:cxn>
                  <a:cxn ang="0">
                    <a:pos x="18" y="5"/>
                  </a:cxn>
                  <a:cxn ang="0">
                    <a:pos x="19" y="7"/>
                  </a:cxn>
                  <a:cxn ang="0">
                    <a:pos x="5" y="7"/>
                  </a:cxn>
                  <a:cxn ang="0">
                    <a:pos x="3" y="5"/>
                  </a:cxn>
                  <a:cxn ang="0">
                    <a:pos x="0" y="4"/>
                  </a:cxn>
                  <a:cxn ang="0">
                    <a:pos x="6" y="4"/>
                  </a:cxn>
                  <a:cxn ang="0">
                    <a:pos x="8" y="1"/>
                  </a:cxn>
                  <a:cxn ang="0">
                    <a:pos x="9" y="0"/>
                  </a:cxn>
                </a:cxnLst>
                <a:rect l="0" t="0" r="r" b="b"/>
                <a:pathLst>
                  <a:path w="19" h="7">
                    <a:moveTo>
                      <a:pt x="9" y="0"/>
                    </a:moveTo>
                    <a:lnTo>
                      <a:pt x="15" y="0"/>
                    </a:lnTo>
                    <a:lnTo>
                      <a:pt x="16" y="1"/>
                    </a:lnTo>
                    <a:lnTo>
                      <a:pt x="18" y="4"/>
                    </a:lnTo>
                    <a:lnTo>
                      <a:pt x="18" y="5"/>
                    </a:lnTo>
                    <a:lnTo>
                      <a:pt x="19" y="7"/>
                    </a:lnTo>
                    <a:lnTo>
                      <a:pt x="5" y="7"/>
                    </a:lnTo>
                    <a:lnTo>
                      <a:pt x="3" y="5"/>
                    </a:lnTo>
                    <a:lnTo>
                      <a:pt x="0" y="4"/>
                    </a:lnTo>
                    <a:lnTo>
                      <a:pt x="6" y="4"/>
                    </a:lnTo>
                    <a:lnTo>
                      <a:pt x="8" y="1"/>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292"/>
              <p:cNvSpPr>
                <a:spLocks/>
              </p:cNvSpPr>
              <p:nvPr/>
            </p:nvSpPr>
            <p:spPr bwMode="auto">
              <a:xfrm>
                <a:off x="2043240" y="3972767"/>
                <a:ext cx="16580" cy="18653"/>
              </a:xfrm>
              <a:custGeom>
                <a:avLst/>
                <a:gdLst/>
                <a:ahLst/>
                <a:cxnLst>
                  <a:cxn ang="0">
                    <a:pos x="0" y="0"/>
                  </a:cxn>
                  <a:cxn ang="0">
                    <a:pos x="3" y="0"/>
                  </a:cxn>
                  <a:cxn ang="0">
                    <a:pos x="6" y="1"/>
                  </a:cxn>
                  <a:cxn ang="0">
                    <a:pos x="8" y="4"/>
                  </a:cxn>
                  <a:cxn ang="0">
                    <a:pos x="8" y="6"/>
                  </a:cxn>
                  <a:cxn ang="0">
                    <a:pos x="7" y="8"/>
                  </a:cxn>
                  <a:cxn ang="0">
                    <a:pos x="5" y="8"/>
                  </a:cxn>
                  <a:cxn ang="0">
                    <a:pos x="3" y="9"/>
                  </a:cxn>
                  <a:cxn ang="0">
                    <a:pos x="0" y="9"/>
                  </a:cxn>
                  <a:cxn ang="0">
                    <a:pos x="0" y="0"/>
                  </a:cxn>
                </a:cxnLst>
                <a:rect l="0" t="0" r="r" b="b"/>
                <a:pathLst>
                  <a:path w="8" h="9">
                    <a:moveTo>
                      <a:pt x="0" y="0"/>
                    </a:moveTo>
                    <a:lnTo>
                      <a:pt x="3" y="0"/>
                    </a:lnTo>
                    <a:lnTo>
                      <a:pt x="6" y="1"/>
                    </a:lnTo>
                    <a:lnTo>
                      <a:pt x="8" y="4"/>
                    </a:lnTo>
                    <a:lnTo>
                      <a:pt x="8" y="6"/>
                    </a:lnTo>
                    <a:lnTo>
                      <a:pt x="7" y="8"/>
                    </a:lnTo>
                    <a:lnTo>
                      <a:pt x="5" y="8"/>
                    </a:lnTo>
                    <a:lnTo>
                      <a:pt x="3" y="9"/>
                    </a:lnTo>
                    <a:lnTo>
                      <a:pt x="0" y="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293"/>
              <p:cNvSpPr>
                <a:spLocks/>
              </p:cNvSpPr>
              <p:nvPr/>
            </p:nvSpPr>
            <p:spPr bwMode="auto">
              <a:xfrm>
                <a:off x="2024586" y="3943751"/>
                <a:ext cx="12435" cy="8290"/>
              </a:xfrm>
              <a:custGeom>
                <a:avLst/>
                <a:gdLst/>
                <a:ahLst/>
                <a:cxnLst>
                  <a:cxn ang="0">
                    <a:pos x="0" y="0"/>
                  </a:cxn>
                  <a:cxn ang="0">
                    <a:pos x="2" y="0"/>
                  </a:cxn>
                  <a:cxn ang="0">
                    <a:pos x="5" y="2"/>
                  </a:cxn>
                  <a:cxn ang="0">
                    <a:pos x="6" y="4"/>
                  </a:cxn>
                  <a:cxn ang="0">
                    <a:pos x="4" y="4"/>
                  </a:cxn>
                  <a:cxn ang="0">
                    <a:pos x="0" y="0"/>
                  </a:cxn>
                </a:cxnLst>
                <a:rect l="0" t="0" r="r" b="b"/>
                <a:pathLst>
                  <a:path w="6" h="4">
                    <a:moveTo>
                      <a:pt x="0" y="0"/>
                    </a:moveTo>
                    <a:lnTo>
                      <a:pt x="2" y="0"/>
                    </a:lnTo>
                    <a:lnTo>
                      <a:pt x="5" y="2"/>
                    </a:lnTo>
                    <a:lnTo>
                      <a:pt x="6" y="4"/>
                    </a:lnTo>
                    <a:lnTo>
                      <a:pt x="4"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1294"/>
              <p:cNvSpPr>
                <a:spLocks/>
              </p:cNvSpPr>
              <p:nvPr/>
            </p:nvSpPr>
            <p:spPr bwMode="auto">
              <a:xfrm>
                <a:off x="2003861" y="3935461"/>
                <a:ext cx="14508" cy="6218"/>
              </a:xfrm>
              <a:custGeom>
                <a:avLst/>
                <a:gdLst/>
                <a:ahLst/>
                <a:cxnLst>
                  <a:cxn ang="0">
                    <a:pos x="0" y="0"/>
                  </a:cxn>
                  <a:cxn ang="0">
                    <a:pos x="7" y="0"/>
                  </a:cxn>
                  <a:cxn ang="0">
                    <a:pos x="5" y="3"/>
                  </a:cxn>
                  <a:cxn ang="0">
                    <a:pos x="2" y="3"/>
                  </a:cxn>
                  <a:cxn ang="0">
                    <a:pos x="0" y="0"/>
                  </a:cxn>
                </a:cxnLst>
                <a:rect l="0" t="0" r="r" b="b"/>
                <a:pathLst>
                  <a:path w="7" h="3">
                    <a:moveTo>
                      <a:pt x="0" y="0"/>
                    </a:moveTo>
                    <a:lnTo>
                      <a:pt x="7" y="0"/>
                    </a:lnTo>
                    <a:lnTo>
                      <a:pt x="5" y="3"/>
                    </a:lnTo>
                    <a:lnTo>
                      <a:pt x="2"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1295"/>
              <p:cNvSpPr>
                <a:spLocks/>
              </p:cNvSpPr>
              <p:nvPr/>
            </p:nvSpPr>
            <p:spPr bwMode="auto">
              <a:xfrm>
                <a:off x="1983136" y="3925099"/>
                <a:ext cx="12435" cy="8290"/>
              </a:xfrm>
              <a:custGeom>
                <a:avLst/>
                <a:gdLst/>
                <a:ahLst/>
                <a:cxnLst>
                  <a:cxn ang="0">
                    <a:pos x="3" y="0"/>
                  </a:cxn>
                  <a:cxn ang="0">
                    <a:pos x="6" y="0"/>
                  </a:cxn>
                  <a:cxn ang="0">
                    <a:pos x="6" y="4"/>
                  </a:cxn>
                  <a:cxn ang="0">
                    <a:pos x="2" y="4"/>
                  </a:cxn>
                  <a:cxn ang="0">
                    <a:pos x="0" y="2"/>
                  </a:cxn>
                  <a:cxn ang="0">
                    <a:pos x="2" y="2"/>
                  </a:cxn>
                  <a:cxn ang="0">
                    <a:pos x="3" y="0"/>
                  </a:cxn>
                </a:cxnLst>
                <a:rect l="0" t="0" r="r" b="b"/>
                <a:pathLst>
                  <a:path w="6" h="4">
                    <a:moveTo>
                      <a:pt x="3" y="0"/>
                    </a:moveTo>
                    <a:lnTo>
                      <a:pt x="6" y="0"/>
                    </a:lnTo>
                    <a:lnTo>
                      <a:pt x="6" y="4"/>
                    </a:lnTo>
                    <a:lnTo>
                      <a:pt x="2" y="4"/>
                    </a:lnTo>
                    <a:lnTo>
                      <a:pt x="0" y="2"/>
                    </a:lnTo>
                    <a:lnTo>
                      <a:pt x="2"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1296"/>
              <p:cNvSpPr>
                <a:spLocks/>
              </p:cNvSpPr>
              <p:nvPr/>
            </p:nvSpPr>
            <p:spPr bwMode="auto">
              <a:xfrm>
                <a:off x="1947903" y="3908519"/>
                <a:ext cx="14508" cy="10363"/>
              </a:xfrm>
              <a:custGeom>
                <a:avLst/>
                <a:gdLst/>
                <a:ahLst/>
                <a:cxnLst>
                  <a:cxn ang="0">
                    <a:pos x="3" y="0"/>
                  </a:cxn>
                  <a:cxn ang="0">
                    <a:pos x="4" y="1"/>
                  </a:cxn>
                  <a:cxn ang="0">
                    <a:pos x="7" y="1"/>
                  </a:cxn>
                  <a:cxn ang="0">
                    <a:pos x="7" y="5"/>
                  </a:cxn>
                  <a:cxn ang="0">
                    <a:pos x="3" y="5"/>
                  </a:cxn>
                  <a:cxn ang="0">
                    <a:pos x="0" y="2"/>
                  </a:cxn>
                  <a:cxn ang="0">
                    <a:pos x="0" y="1"/>
                  </a:cxn>
                  <a:cxn ang="0">
                    <a:pos x="2" y="1"/>
                  </a:cxn>
                  <a:cxn ang="0">
                    <a:pos x="3" y="0"/>
                  </a:cxn>
                </a:cxnLst>
                <a:rect l="0" t="0" r="r" b="b"/>
                <a:pathLst>
                  <a:path w="7" h="5">
                    <a:moveTo>
                      <a:pt x="3" y="0"/>
                    </a:moveTo>
                    <a:lnTo>
                      <a:pt x="4" y="1"/>
                    </a:lnTo>
                    <a:lnTo>
                      <a:pt x="7" y="1"/>
                    </a:lnTo>
                    <a:lnTo>
                      <a:pt x="7" y="5"/>
                    </a:lnTo>
                    <a:lnTo>
                      <a:pt x="3" y="5"/>
                    </a:lnTo>
                    <a:lnTo>
                      <a:pt x="0" y="2"/>
                    </a:lnTo>
                    <a:lnTo>
                      <a:pt x="0" y="1"/>
                    </a:lnTo>
                    <a:lnTo>
                      <a:pt x="2"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3" name="Freeform 1226"/>
            <p:cNvSpPr>
              <a:spLocks/>
            </p:cNvSpPr>
            <p:nvPr/>
          </p:nvSpPr>
          <p:spPr bwMode="auto">
            <a:xfrm>
              <a:off x="7231106" y="4507937"/>
              <a:ext cx="21779" cy="15556"/>
            </a:xfrm>
            <a:custGeom>
              <a:avLst/>
              <a:gdLst/>
              <a:ahLst/>
              <a:cxnLst>
                <a:cxn ang="0">
                  <a:pos x="9" y="0"/>
                </a:cxn>
                <a:cxn ang="0">
                  <a:pos x="12" y="3"/>
                </a:cxn>
                <a:cxn ang="0">
                  <a:pos x="14" y="3"/>
                </a:cxn>
                <a:cxn ang="0">
                  <a:pos x="14" y="8"/>
                </a:cxn>
                <a:cxn ang="0">
                  <a:pos x="12" y="10"/>
                </a:cxn>
                <a:cxn ang="0">
                  <a:pos x="7" y="10"/>
                </a:cxn>
                <a:cxn ang="0">
                  <a:pos x="3" y="9"/>
                </a:cxn>
                <a:cxn ang="0">
                  <a:pos x="2" y="9"/>
                </a:cxn>
                <a:cxn ang="0">
                  <a:pos x="0" y="8"/>
                </a:cxn>
                <a:cxn ang="0">
                  <a:pos x="0" y="5"/>
                </a:cxn>
                <a:cxn ang="0">
                  <a:pos x="4" y="1"/>
                </a:cxn>
                <a:cxn ang="0">
                  <a:pos x="7" y="1"/>
                </a:cxn>
                <a:cxn ang="0">
                  <a:pos x="9" y="0"/>
                </a:cxn>
              </a:cxnLst>
              <a:rect l="0" t="0" r="r" b="b"/>
              <a:pathLst>
                <a:path w="14" h="10">
                  <a:moveTo>
                    <a:pt x="9" y="0"/>
                  </a:moveTo>
                  <a:lnTo>
                    <a:pt x="12" y="3"/>
                  </a:lnTo>
                  <a:lnTo>
                    <a:pt x="14" y="3"/>
                  </a:lnTo>
                  <a:lnTo>
                    <a:pt x="14" y="8"/>
                  </a:lnTo>
                  <a:lnTo>
                    <a:pt x="12" y="10"/>
                  </a:lnTo>
                  <a:lnTo>
                    <a:pt x="7" y="10"/>
                  </a:lnTo>
                  <a:lnTo>
                    <a:pt x="3" y="9"/>
                  </a:lnTo>
                  <a:lnTo>
                    <a:pt x="2" y="9"/>
                  </a:lnTo>
                  <a:lnTo>
                    <a:pt x="0" y="8"/>
                  </a:lnTo>
                  <a:lnTo>
                    <a:pt x="0" y="5"/>
                  </a:lnTo>
                  <a:lnTo>
                    <a:pt x="4" y="1"/>
                  </a:lnTo>
                  <a:lnTo>
                    <a:pt x="7" y="1"/>
                  </a:lnTo>
                  <a:lnTo>
                    <a:pt x="9" y="0"/>
                  </a:lnTo>
                  <a:close/>
                </a:path>
              </a:pathLst>
            </a:custGeom>
            <a:solidFill>
              <a:srgbClr val="5EFF9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4" name="Group 1113"/>
            <p:cNvGrpSpPr/>
            <p:nvPr/>
          </p:nvGrpSpPr>
          <p:grpSpPr>
            <a:xfrm>
              <a:off x="6084574" y="3965006"/>
              <a:ext cx="1172978" cy="1141865"/>
              <a:chOff x="8486745" y="4130279"/>
              <a:chExt cx="1562691" cy="1521241"/>
            </a:xfrm>
            <a:solidFill>
              <a:schemeClr val="tx1">
                <a:lumMod val="50000"/>
                <a:lumOff val="50000"/>
              </a:schemeClr>
            </a:solidFill>
          </p:grpSpPr>
          <p:sp>
            <p:nvSpPr>
              <p:cNvPr id="105" name="Freeform 1220"/>
              <p:cNvSpPr>
                <a:spLocks/>
              </p:cNvSpPr>
              <p:nvPr/>
            </p:nvSpPr>
            <p:spPr bwMode="auto">
              <a:xfrm>
                <a:off x="9237002" y="5471209"/>
                <a:ext cx="91191" cy="89120"/>
              </a:xfrm>
              <a:custGeom>
                <a:avLst/>
                <a:gdLst/>
                <a:ahLst/>
                <a:cxnLst>
                  <a:cxn ang="0">
                    <a:pos x="40" y="0"/>
                  </a:cxn>
                  <a:cxn ang="0">
                    <a:pos x="44" y="8"/>
                  </a:cxn>
                  <a:cxn ang="0">
                    <a:pos x="44" y="12"/>
                  </a:cxn>
                  <a:cxn ang="0">
                    <a:pos x="43" y="20"/>
                  </a:cxn>
                  <a:cxn ang="0">
                    <a:pos x="38" y="31"/>
                  </a:cxn>
                  <a:cxn ang="0">
                    <a:pos x="32" y="39"/>
                  </a:cxn>
                  <a:cxn ang="0">
                    <a:pos x="25" y="43"/>
                  </a:cxn>
                  <a:cxn ang="0">
                    <a:pos x="18" y="39"/>
                  </a:cxn>
                  <a:cxn ang="0">
                    <a:pos x="11" y="32"/>
                  </a:cxn>
                  <a:cxn ang="0">
                    <a:pos x="5" y="22"/>
                  </a:cxn>
                  <a:cxn ang="0">
                    <a:pos x="1" y="12"/>
                  </a:cxn>
                  <a:cxn ang="0">
                    <a:pos x="0" y="4"/>
                  </a:cxn>
                  <a:cxn ang="0">
                    <a:pos x="3" y="2"/>
                  </a:cxn>
                  <a:cxn ang="0">
                    <a:pos x="8" y="2"/>
                  </a:cxn>
                  <a:cxn ang="0">
                    <a:pos x="14" y="3"/>
                  </a:cxn>
                  <a:cxn ang="0">
                    <a:pos x="19" y="4"/>
                  </a:cxn>
                  <a:cxn ang="0">
                    <a:pos x="21" y="4"/>
                  </a:cxn>
                  <a:cxn ang="0">
                    <a:pos x="40" y="0"/>
                  </a:cxn>
                </a:cxnLst>
                <a:rect l="0" t="0" r="r" b="b"/>
                <a:pathLst>
                  <a:path w="44" h="43">
                    <a:moveTo>
                      <a:pt x="40" y="0"/>
                    </a:moveTo>
                    <a:lnTo>
                      <a:pt x="44" y="8"/>
                    </a:lnTo>
                    <a:lnTo>
                      <a:pt x="44" y="12"/>
                    </a:lnTo>
                    <a:lnTo>
                      <a:pt x="43" y="20"/>
                    </a:lnTo>
                    <a:lnTo>
                      <a:pt x="38" y="31"/>
                    </a:lnTo>
                    <a:lnTo>
                      <a:pt x="32" y="39"/>
                    </a:lnTo>
                    <a:lnTo>
                      <a:pt x="25" y="43"/>
                    </a:lnTo>
                    <a:lnTo>
                      <a:pt x="18" y="39"/>
                    </a:lnTo>
                    <a:lnTo>
                      <a:pt x="11" y="32"/>
                    </a:lnTo>
                    <a:lnTo>
                      <a:pt x="5" y="22"/>
                    </a:lnTo>
                    <a:lnTo>
                      <a:pt x="1" y="12"/>
                    </a:lnTo>
                    <a:lnTo>
                      <a:pt x="0" y="4"/>
                    </a:lnTo>
                    <a:lnTo>
                      <a:pt x="3" y="2"/>
                    </a:lnTo>
                    <a:lnTo>
                      <a:pt x="8" y="2"/>
                    </a:lnTo>
                    <a:lnTo>
                      <a:pt x="14" y="3"/>
                    </a:lnTo>
                    <a:lnTo>
                      <a:pt x="19" y="4"/>
                    </a:lnTo>
                    <a:lnTo>
                      <a:pt x="21" y="4"/>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221"/>
              <p:cNvSpPr>
                <a:spLocks/>
              </p:cNvSpPr>
              <p:nvPr/>
            </p:nvSpPr>
            <p:spPr bwMode="auto">
              <a:xfrm>
                <a:off x="9315759" y="5448411"/>
                <a:ext cx="12435" cy="12435"/>
              </a:xfrm>
              <a:custGeom>
                <a:avLst/>
                <a:gdLst/>
                <a:ahLst/>
                <a:cxnLst>
                  <a:cxn ang="0">
                    <a:pos x="0" y="0"/>
                  </a:cxn>
                  <a:cxn ang="0">
                    <a:pos x="6" y="0"/>
                  </a:cxn>
                  <a:cxn ang="0">
                    <a:pos x="6" y="4"/>
                  </a:cxn>
                  <a:cxn ang="0">
                    <a:pos x="5" y="5"/>
                  </a:cxn>
                  <a:cxn ang="0">
                    <a:pos x="5" y="6"/>
                  </a:cxn>
                  <a:cxn ang="0">
                    <a:pos x="2" y="5"/>
                  </a:cxn>
                  <a:cxn ang="0">
                    <a:pos x="1" y="4"/>
                  </a:cxn>
                  <a:cxn ang="0">
                    <a:pos x="0" y="1"/>
                  </a:cxn>
                  <a:cxn ang="0">
                    <a:pos x="0" y="0"/>
                  </a:cxn>
                </a:cxnLst>
                <a:rect l="0" t="0" r="r" b="b"/>
                <a:pathLst>
                  <a:path w="6" h="6">
                    <a:moveTo>
                      <a:pt x="0" y="0"/>
                    </a:moveTo>
                    <a:lnTo>
                      <a:pt x="6" y="0"/>
                    </a:lnTo>
                    <a:lnTo>
                      <a:pt x="6" y="4"/>
                    </a:lnTo>
                    <a:lnTo>
                      <a:pt x="5" y="5"/>
                    </a:lnTo>
                    <a:lnTo>
                      <a:pt x="5" y="6"/>
                    </a:lnTo>
                    <a:lnTo>
                      <a:pt x="2" y="5"/>
                    </a:lnTo>
                    <a:lnTo>
                      <a:pt x="1" y="4"/>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222"/>
              <p:cNvSpPr>
                <a:spLocks/>
              </p:cNvSpPr>
              <p:nvPr/>
            </p:nvSpPr>
            <p:spPr bwMode="auto">
              <a:xfrm>
                <a:off x="9042184" y="5334422"/>
                <a:ext cx="29015" cy="10363"/>
              </a:xfrm>
              <a:custGeom>
                <a:avLst/>
                <a:gdLst/>
                <a:ahLst/>
                <a:cxnLst>
                  <a:cxn ang="0">
                    <a:pos x="6" y="0"/>
                  </a:cxn>
                  <a:cxn ang="0">
                    <a:pos x="9" y="0"/>
                  </a:cxn>
                  <a:cxn ang="0">
                    <a:pos x="14" y="2"/>
                  </a:cxn>
                  <a:cxn ang="0">
                    <a:pos x="9" y="5"/>
                  </a:cxn>
                  <a:cxn ang="0">
                    <a:pos x="5" y="5"/>
                  </a:cxn>
                  <a:cxn ang="0">
                    <a:pos x="0" y="2"/>
                  </a:cxn>
                  <a:cxn ang="0">
                    <a:pos x="4" y="1"/>
                  </a:cxn>
                  <a:cxn ang="0">
                    <a:pos x="6" y="0"/>
                  </a:cxn>
                </a:cxnLst>
                <a:rect l="0" t="0" r="r" b="b"/>
                <a:pathLst>
                  <a:path w="14" h="5">
                    <a:moveTo>
                      <a:pt x="6" y="0"/>
                    </a:moveTo>
                    <a:lnTo>
                      <a:pt x="9" y="0"/>
                    </a:lnTo>
                    <a:lnTo>
                      <a:pt x="14" y="2"/>
                    </a:lnTo>
                    <a:lnTo>
                      <a:pt x="9" y="5"/>
                    </a:lnTo>
                    <a:lnTo>
                      <a:pt x="5" y="5"/>
                    </a:lnTo>
                    <a:lnTo>
                      <a:pt x="0" y="2"/>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223"/>
              <p:cNvSpPr>
                <a:spLocks/>
              </p:cNvSpPr>
              <p:nvPr/>
            </p:nvSpPr>
            <p:spPr bwMode="auto">
              <a:xfrm>
                <a:off x="8486745" y="4691937"/>
                <a:ext cx="965801" cy="735750"/>
              </a:xfrm>
              <a:custGeom>
                <a:avLst/>
                <a:gdLst/>
                <a:ahLst/>
                <a:cxnLst>
                  <a:cxn ang="0">
                    <a:pos x="350" y="35"/>
                  </a:cxn>
                  <a:cxn ang="0">
                    <a:pos x="360" y="44"/>
                  </a:cxn>
                  <a:cxn ang="0">
                    <a:pos x="373" y="69"/>
                  </a:cxn>
                  <a:cxn ang="0">
                    <a:pos x="405" y="112"/>
                  </a:cxn>
                  <a:cxn ang="0">
                    <a:pos x="419" y="135"/>
                  </a:cxn>
                  <a:cxn ang="0">
                    <a:pos x="441" y="159"/>
                  </a:cxn>
                  <a:cxn ang="0">
                    <a:pos x="465" y="200"/>
                  </a:cxn>
                  <a:cxn ang="0">
                    <a:pos x="460" y="252"/>
                  </a:cxn>
                  <a:cxn ang="0">
                    <a:pos x="444" y="278"/>
                  </a:cxn>
                  <a:cxn ang="0">
                    <a:pos x="426" y="325"/>
                  </a:cxn>
                  <a:cxn ang="0">
                    <a:pos x="389" y="347"/>
                  </a:cxn>
                  <a:cxn ang="0">
                    <a:pos x="365" y="342"/>
                  </a:cxn>
                  <a:cxn ang="0">
                    <a:pos x="355" y="350"/>
                  </a:cxn>
                  <a:cxn ang="0">
                    <a:pos x="317" y="341"/>
                  </a:cxn>
                  <a:cxn ang="0">
                    <a:pos x="301" y="307"/>
                  </a:cxn>
                  <a:cxn ang="0">
                    <a:pos x="288" y="308"/>
                  </a:cxn>
                  <a:cxn ang="0">
                    <a:pos x="287" y="292"/>
                  </a:cxn>
                  <a:cxn ang="0">
                    <a:pos x="278" y="305"/>
                  </a:cxn>
                  <a:cxn ang="0">
                    <a:pos x="281" y="291"/>
                  </a:cxn>
                  <a:cxn ang="0">
                    <a:pos x="263" y="296"/>
                  </a:cxn>
                  <a:cxn ang="0">
                    <a:pos x="250" y="288"/>
                  </a:cxn>
                  <a:cxn ang="0">
                    <a:pos x="219" y="258"/>
                  </a:cxn>
                  <a:cxn ang="0">
                    <a:pos x="175" y="262"/>
                  </a:cxn>
                  <a:cxn ang="0">
                    <a:pos x="123" y="277"/>
                  </a:cxn>
                  <a:cxn ang="0">
                    <a:pos x="86" y="287"/>
                  </a:cxn>
                  <a:cxn ang="0">
                    <a:pos x="56" y="300"/>
                  </a:cxn>
                  <a:cxn ang="0">
                    <a:pos x="18" y="287"/>
                  </a:cxn>
                  <a:cxn ang="0">
                    <a:pos x="26" y="276"/>
                  </a:cxn>
                  <a:cxn ang="0">
                    <a:pos x="16" y="232"/>
                  </a:cxn>
                  <a:cxn ang="0">
                    <a:pos x="0" y="194"/>
                  </a:cxn>
                  <a:cxn ang="0">
                    <a:pos x="5" y="186"/>
                  </a:cxn>
                  <a:cxn ang="0">
                    <a:pos x="1" y="163"/>
                  </a:cxn>
                  <a:cxn ang="0">
                    <a:pos x="6" y="139"/>
                  </a:cxn>
                  <a:cxn ang="0">
                    <a:pos x="46" y="117"/>
                  </a:cxn>
                  <a:cxn ang="0">
                    <a:pos x="99" y="96"/>
                  </a:cxn>
                  <a:cxn ang="0">
                    <a:pos x="111" y="76"/>
                  </a:cxn>
                  <a:cxn ang="0">
                    <a:pos x="117" y="68"/>
                  </a:cxn>
                  <a:cxn ang="0">
                    <a:pos x="134" y="53"/>
                  </a:cxn>
                  <a:cxn ang="0">
                    <a:pos x="158" y="38"/>
                  </a:cxn>
                  <a:cxn ang="0">
                    <a:pos x="171" y="52"/>
                  </a:cxn>
                  <a:cxn ang="0">
                    <a:pos x="187" y="49"/>
                  </a:cxn>
                  <a:cxn ang="0">
                    <a:pos x="192" y="28"/>
                  </a:cxn>
                  <a:cxn ang="0">
                    <a:pos x="218" y="19"/>
                  </a:cxn>
                  <a:cxn ang="0">
                    <a:pos x="219" y="13"/>
                  </a:cxn>
                  <a:cxn ang="0">
                    <a:pos x="252" y="18"/>
                  </a:cxn>
                  <a:cxn ang="0">
                    <a:pos x="271" y="20"/>
                  </a:cxn>
                  <a:cxn ang="0">
                    <a:pos x="266" y="28"/>
                  </a:cxn>
                  <a:cxn ang="0">
                    <a:pos x="258" y="53"/>
                  </a:cxn>
                  <a:cxn ang="0">
                    <a:pos x="268" y="58"/>
                  </a:cxn>
                  <a:cxn ang="0">
                    <a:pos x="302" y="77"/>
                  </a:cxn>
                  <a:cxn ang="0">
                    <a:pos x="318" y="82"/>
                  </a:cxn>
                  <a:cxn ang="0">
                    <a:pos x="332" y="12"/>
                  </a:cxn>
                </a:cxnLst>
                <a:rect l="0" t="0" r="r" b="b"/>
                <a:pathLst>
                  <a:path w="466" h="355">
                    <a:moveTo>
                      <a:pt x="341" y="0"/>
                    </a:moveTo>
                    <a:lnTo>
                      <a:pt x="343" y="10"/>
                    </a:lnTo>
                    <a:lnTo>
                      <a:pt x="347" y="19"/>
                    </a:lnTo>
                    <a:lnTo>
                      <a:pt x="350" y="27"/>
                    </a:lnTo>
                    <a:lnTo>
                      <a:pt x="350" y="35"/>
                    </a:lnTo>
                    <a:lnTo>
                      <a:pt x="351" y="38"/>
                    </a:lnTo>
                    <a:lnTo>
                      <a:pt x="351" y="41"/>
                    </a:lnTo>
                    <a:lnTo>
                      <a:pt x="353" y="43"/>
                    </a:lnTo>
                    <a:lnTo>
                      <a:pt x="356" y="44"/>
                    </a:lnTo>
                    <a:lnTo>
                      <a:pt x="360" y="44"/>
                    </a:lnTo>
                    <a:lnTo>
                      <a:pt x="365" y="47"/>
                    </a:lnTo>
                    <a:lnTo>
                      <a:pt x="367" y="47"/>
                    </a:lnTo>
                    <a:lnTo>
                      <a:pt x="371" y="53"/>
                    </a:lnTo>
                    <a:lnTo>
                      <a:pt x="372" y="62"/>
                    </a:lnTo>
                    <a:lnTo>
                      <a:pt x="373" y="69"/>
                    </a:lnTo>
                    <a:lnTo>
                      <a:pt x="378" y="83"/>
                    </a:lnTo>
                    <a:lnTo>
                      <a:pt x="383" y="96"/>
                    </a:lnTo>
                    <a:lnTo>
                      <a:pt x="389" y="102"/>
                    </a:lnTo>
                    <a:lnTo>
                      <a:pt x="396" y="107"/>
                    </a:lnTo>
                    <a:lnTo>
                      <a:pt x="405" y="112"/>
                    </a:lnTo>
                    <a:lnTo>
                      <a:pt x="411" y="117"/>
                    </a:lnTo>
                    <a:lnTo>
                      <a:pt x="414" y="121"/>
                    </a:lnTo>
                    <a:lnTo>
                      <a:pt x="416" y="126"/>
                    </a:lnTo>
                    <a:lnTo>
                      <a:pt x="417" y="131"/>
                    </a:lnTo>
                    <a:lnTo>
                      <a:pt x="419" y="135"/>
                    </a:lnTo>
                    <a:lnTo>
                      <a:pt x="424" y="140"/>
                    </a:lnTo>
                    <a:lnTo>
                      <a:pt x="426" y="141"/>
                    </a:lnTo>
                    <a:lnTo>
                      <a:pt x="432" y="141"/>
                    </a:lnTo>
                    <a:lnTo>
                      <a:pt x="435" y="151"/>
                    </a:lnTo>
                    <a:lnTo>
                      <a:pt x="441" y="159"/>
                    </a:lnTo>
                    <a:lnTo>
                      <a:pt x="449" y="165"/>
                    </a:lnTo>
                    <a:lnTo>
                      <a:pt x="455" y="171"/>
                    </a:lnTo>
                    <a:lnTo>
                      <a:pt x="455" y="173"/>
                    </a:lnTo>
                    <a:lnTo>
                      <a:pt x="461" y="185"/>
                    </a:lnTo>
                    <a:lnTo>
                      <a:pt x="465" y="200"/>
                    </a:lnTo>
                    <a:lnTo>
                      <a:pt x="466" y="215"/>
                    </a:lnTo>
                    <a:lnTo>
                      <a:pt x="465" y="225"/>
                    </a:lnTo>
                    <a:lnTo>
                      <a:pt x="464" y="234"/>
                    </a:lnTo>
                    <a:lnTo>
                      <a:pt x="460" y="240"/>
                    </a:lnTo>
                    <a:lnTo>
                      <a:pt x="460" y="252"/>
                    </a:lnTo>
                    <a:lnTo>
                      <a:pt x="459" y="254"/>
                    </a:lnTo>
                    <a:lnTo>
                      <a:pt x="459" y="257"/>
                    </a:lnTo>
                    <a:lnTo>
                      <a:pt x="458" y="258"/>
                    </a:lnTo>
                    <a:lnTo>
                      <a:pt x="456" y="261"/>
                    </a:lnTo>
                    <a:lnTo>
                      <a:pt x="444" y="278"/>
                    </a:lnTo>
                    <a:lnTo>
                      <a:pt x="437" y="288"/>
                    </a:lnTo>
                    <a:lnTo>
                      <a:pt x="434" y="300"/>
                    </a:lnTo>
                    <a:lnTo>
                      <a:pt x="429" y="312"/>
                    </a:lnTo>
                    <a:lnTo>
                      <a:pt x="426" y="326"/>
                    </a:lnTo>
                    <a:lnTo>
                      <a:pt x="426" y="325"/>
                    </a:lnTo>
                    <a:lnTo>
                      <a:pt x="422" y="332"/>
                    </a:lnTo>
                    <a:lnTo>
                      <a:pt x="415" y="336"/>
                    </a:lnTo>
                    <a:lnTo>
                      <a:pt x="406" y="340"/>
                    </a:lnTo>
                    <a:lnTo>
                      <a:pt x="396" y="342"/>
                    </a:lnTo>
                    <a:lnTo>
                      <a:pt x="389" y="347"/>
                    </a:lnTo>
                    <a:lnTo>
                      <a:pt x="385" y="355"/>
                    </a:lnTo>
                    <a:lnTo>
                      <a:pt x="381" y="352"/>
                    </a:lnTo>
                    <a:lnTo>
                      <a:pt x="373" y="349"/>
                    </a:lnTo>
                    <a:lnTo>
                      <a:pt x="367" y="345"/>
                    </a:lnTo>
                    <a:lnTo>
                      <a:pt x="365" y="342"/>
                    </a:lnTo>
                    <a:lnTo>
                      <a:pt x="361" y="344"/>
                    </a:lnTo>
                    <a:lnTo>
                      <a:pt x="360" y="345"/>
                    </a:lnTo>
                    <a:lnTo>
                      <a:pt x="357" y="346"/>
                    </a:lnTo>
                    <a:lnTo>
                      <a:pt x="356" y="349"/>
                    </a:lnTo>
                    <a:lnTo>
                      <a:pt x="355" y="350"/>
                    </a:lnTo>
                    <a:lnTo>
                      <a:pt x="352" y="351"/>
                    </a:lnTo>
                    <a:lnTo>
                      <a:pt x="348" y="351"/>
                    </a:lnTo>
                    <a:lnTo>
                      <a:pt x="338" y="350"/>
                    </a:lnTo>
                    <a:lnTo>
                      <a:pt x="327" y="346"/>
                    </a:lnTo>
                    <a:lnTo>
                      <a:pt x="317" y="341"/>
                    </a:lnTo>
                    <a:lnTo>
                      <a:pt x="309" y="334"/>
                    </a:lnTo>
                    <a:lnTo>
                      <a:pt x="307" y="324"/>
                    </a:lnTo>
                    <a:lnTo>
                      <a:pt x="304" y="316"/>
                    </a:lnTo>
                    <a:lnTo>
                      <a:pt x="302" y="312"/>
                    </a:lnTo>
                    <a:lnTo>
                      <a:pt x="301" y="307"/>
                    </a:lnTo>
                    <a:lnTo>
                      <a:pt x="301" y="306"/>
                    </a:lnTo>
                    <a:lnTo>
                      <a:pt x="298" y="307"/>
                    </a:lnTo>
                    <a:lnTo>
                      <a:pt x="296" y="307"/>
                    </a:lnTo>
                    <a:lnTo>
                      <a:pt x="292" y="308"/>
                    </a:lnTo>
                    <a:lnTo>
                      <a:pt x="288" y="308"/>
                    </a:lnTo>
                    <a:lnTo>
                      <a:pt x="291" y="303"/>
                    </a:lnTo>
                    <a:lnTo>
                      <a:pt x="291" y="297"/>
                    </a:lnTo>
                    <a:lnTo>
                      <a:pt x="288" y="292"/>
                    </a:lnTo>
                    <a:lnTo>
                      <a:pt x="287" y="291"/>
                    </a:lnTo>
                    <a:lnTo>
                      <a:pt x="287" y="292"/>
                    </a:lnTo>
                    <a:lnTo>
                      <a:pt x="286" y="295"/>
                    </a:lnTo>
                    <a:lnTo>
                      <a:pt x="286" y="296"/>
                    </a:lnTo>
                    <a:lnTo>
                      <a:pt x="283" y="298"/>
                    </a:lnTo>
                    <a:lnTo>
                      <a:pt x="282" y="301"/>
                    </a:lnTo>
                    <a:lnTo>
                      <a:pt x="278" y="305"/>
                    </a:lnTo>
                    <a:lnTo>
                      <a:pt x="274" y="305"/>
                    </a:lnTo>
                    <a:lnTo>
                      <a:pt x="272" y="302"/>
                    </a:lnTo>
                    <a:lnTo>
                      <a:pt x="272" y="301"/>
                    </a:lnTo>
                    <a:lnTo>
                      <a:pt x="277" y="297"/>
                    </a:lnTo>
                    <a:lnTo>
                      <a:pt x="281" y="291"/>
                    </a:lnTo>
                    <a:lnTo>
                      <a:pt x="283" y="276"/>
                    </a:lnTo>
                    <a:lnTo>
                      <a:pt x="283" y="271"/>
                    </a:lnTo>
                    <a:lnTo>
                      <a:pt x="277" y="278"/>
                    </a:lnTo>
                    <a:lnTo>
                      <a:pt x="271" y="288"/>
                    </a:lnTo>
                    <a:lnTo>
                      <a:pt x="263" y="296"/>
                    </a:lnTo>
                    <a:lnTo>
                      <a:pt x="257" y="300"/>
                    </a:lnTo>
                    <a:lnTo>
                      <a:pt x="256" y="300"/>
                    </a:lnTo>
                    <a:lnTo>
                      <a:pt x="254" y="298"/>
                    </a:lnTo>
                    <a:lnTo>
                      <a:pt x="254" y="292"/>
                    </a:lnTo>
                    <a:lnTo>
                      <a:pt x="250" y="288"/>
                    </a:lnTo>
                    <a:lnTo>
                      <a:pt x="247" y="282"/>
                    </a:lnTo>
                    <a:lnTo>
                      <a:pt x="242" y="273"/>
                    </a:lnTo>
                    <a:lnTo>
                      <a:pt x="239" y="268"/>
                    </a:lnTo>
                    <a:lnTo>
                      <a:pt x="230" y="262"/>
                    </a:lnTo>
                    <a:lnTo>
                      <a:pt x="219" y="258"/>
                    </a:lnTo>
                    <a:lnTo>
                      <a:pt x="207" y="257"/>
                    </a:lnTo>
                    <a:lnTo>
                      <a:pt x="195" y="256"/>
                    </a:lnTo>
                    <a:lnTo>
                      <a:pt x="187" y="257"/>
                    </a:lnTo>
                    <a:lnTo>
                      <a:pt x="180" y="259"/>
                    </a:lnTo>
                    <a:lnTo>
                      <a:pt x="175" y="262"/>
                    </a:lnTo>
                    <a:lnTo>
                      <a:pt x="169" y="264"/>
                    </a:lnTo>
                    <a:lnTo>
                      <a:pt x="158" y="267"/>
                    </a:lnTo>
                    <a:lnTo>
                      <a:pt x="138" y="269"/>
                    </a:lnTo>
                    <a:lnTo>
                      <a:pt x="129" y="272"/>
                    </a:lnTo>
                    <a:lnTo>
                      <a:pt x="123" y="277"/>
                    </a:lnTo>
                    <a:lnTo>
                      <a:pt x="119" y="286"/>
                    </a:lnTo>
                    <a:lnTo>
                      <a:pt x="107" y="287"/>
                    </a:lnTo>
                    <a:lnTo>
                      <a:pt x="95" y="288"/>
                    </a:lnTo>
                    <a:lnTo>
                      <a:pt x="92" y="287"/>
                    </a:lnTo>
                    <a:lnTo>
                      <a:pt x="86" y="287"/>
                    </a:lnTo>
                    <a:lnTo>
                      <a:pt x="84" y="288"/>
                    </a:lnTo>
                    <a:lnTo>
                      <a:pt x="82" y="288"/>
                    </a:lnTo>
                    <a:lnTo>
                      <a:pt x="74" y="291"/>
                    </a:lnTo>
                    <a:lnTo>
                      <a:pt x="65" y="296"/>
                    </a:lnTo>
                    <a:lnTo>
                      <a:pt x="56" y="300"/>
                    </a:lnTo>
                    <a:lnTo>
                      <a:pt x="45" y="302"/>
                    </a:lnTo>
                    <a:lnTo>
                      <a:pt x="37" y="301"/>
                    </a:lnTo>
                    <a:lnTo>
                      <a:pt x="28" y="297"/>
                    </a:lnTo>
                    <a:lnTo>
                      <a:pt x="21" y="292"/>
                    </a:lnTo>
                    <a:lnTo>
                      <a:pt x="18" y="287"/>
                    </a:lnTo>
                    <a:lnTo>
                      <a:pt x="18" y="285"/>
                    </a:lnTo>
                    <a:lnTo>
                      <a:pt x="20" y="282"/>
                    </a:lnTo>
                    <a:lnTo>
                      <a:pt x="22" y="281"/>
                    </a:lnTo>
                    <a:lnTo>
                      <a:pt x="23" y="278"/>
                    </a:lnTo>
                    <a:lnTo>
                      <a:pt x="26" y="276"/>
                    </a:lnTo>
                    <a:lnTo>
                      <a:pt x="27" y="273"/>
                    </a:lnTo>
                    <a:lnTo>
                      <a:pt x="27" y="269"/>
                    </a:lnTo>
                    <a:lnTo>
                      <a:pt x="26" y="258"/>
                    </a:lnTo>
                    <a:lnTo>
                      <a:pt x="22" y="251"/>
                    </a:lnTo>
                    <a:lnTo>
                      <a:pt x="16" y="232"/>
                    </a:lnTo>
                    <a:lnTo>
                      <a:pt x="15" y="223"/>
                    </a:lnTo>
                    <a:lnTo>
                      <a:pt x="12" y="214"/>
                    </a:lnTo>
                    <a:lnTo>
                      <a:pt x="8" y="204"/>
                    </a:lnTo>
                    <a:lnTo>
                      <a:pt x="7" y="202"/>
                    </a:lnTo>
                    <a:lnTo>
                      <a:pt x="0" y="194"/>
                    </a:lnTo>
                    <a:lnTo>
                      <a:pt x="0" y="189"/>
                    </a:lnTo>
                    <a:lnTo>
                      <a:pt x="1" y="188"/>
                    </a:lnTo>
                    <a:lnTo>
                      <a:pt x="1" y="186"/>
                    </a:lnTo>
                    <a:lnTo>
                      <a:pt x="2" y="184"/>
                    </a:lnTo>
                    <a:lnTo>
                      <a:pt x="5" y="186"/>
                    </a:lnTo>
                    <a:lnTo>
                      <a:pt x="6" y="189"/>
                    </a:lnTo>
                    <a:lnTo>
                      <a:pt x="6" y="184"/>
                    </a:lnTo>
                    <a:lnTo>
                      <a:pt x="5" y="178"/>
                    </a:lnTo>
                    <a:lnTo>
                      <a:pt x="2" y="171"/>
                    </a:lnTo>
                    <a:lnTo>
                      <a:pt x="1" y="163"/>
                    </a:lnTo>
                    <a:lnTo>
                      <a:pt x="1" y="137"/>
                    </a:lnTo>
                    <a:lnTo>
                      <a:pt x="2" y="136"/>
                    </a:lnTo>
                    <a:lnTo>
                      <a:pt x="5" y="135"/>
                    </a:lnTo>
                    <a:lnTo>
                      <a:pt x="6" y="135"/>
                    </a:lnTo>
                    <a:lnTo>
                      <a:pt x="6" y="139"/>
                    </a:lnTo>
                    <a:lnTo>
                      <a:pt x="13" y="135"/>
                    </a:lnTo>
                    <a:lnTo>
                      <a:pt x="22" y="129"/>
                    </a:lnTo>
                    <a:lnTo>
                      <a:pt x="27" y="124"/>
                    </a:lnTo>
                    <a:lnTo>
                      <a:pt x="35" y="120"/>
                    </a:lnTo>
                    <a:lnTo>
                      <a:pt x="46" y="117"/>
                    </a:lnTo>
                    <a:lnTo>
                      <a:pt x="55" y="116"/>
                    </a:lnTo>
                    <a:lnTo>
                      <a:pt x="65" y="113"/>
                    </a:lnTo>
                    <a:lnTo>
                      <a:pt x="77" y="110"/>
                    </a:lnTo>
                    <a:lnTo>
                      <a:pt x="90" y="103"/>
                    </a:lnTo>
                    <a:lnTo>
                      <a:pt x="99" y="96"/>
                    </a:lnTo>
                    <a:lnTo>
                      <a:pt x="102" y="88"/>
                    </a:lnTo>
                    <a:lnTo>
                      <a:pt x="102" y="78"/>
                    </a:lnTo>
                    <a:lnTo>
                      <a:pt x="105" y="73"/>
                    </a:lnTo>
                    <a:lnTo>
                      <a:pt x="107" y="71"/>
                    </a:lnTo>
                    <a:lnTo>
                      <a:pt x="111" y="76"/>
                    </a:lnTo>
                    <a:lnTo>
                      <a:pt x="114" y="79"/>
                    </a:lnTo>
                    <a:lnTo>
                      <a:pt x="116" y="78"/>
                    </a:lnTo>
                    <a:lnTo>
                      <a:pt x="116" y="76"/>
                    </a:lnTo>
                    <a:lnTo>
                      <a:pt x="117" y="73"/>
                    </a:lnTo>
                    <a:lnTo>
                      <a:pt x="117" y="68"/>
                    </a:lnTo>
                    <a:lnTo>
                      <a:pt x="119" y="66"/>
                    </a:lnTo>
                    <a:lnTo>
                      <a:pt x="126" y="69"/>
                    </a:lnTo>
                    <a:lnTo>
                      <a:pt x="128" y="62"/>
                    </a:lnTo>
                    <a:lnTo>
                      <a:pt x="131" y="57"/>
                    </a:lnTo>
                    <a:lnTo>
                      <a:pt x="134" y="53"/>
                    </a:lnTo>
                    <a:lnTo>
                      <a:pt x="136" y="47"/>
                    </a:lnTo>
                    <a:lnTo>
                      <a:pt x="143" y="46"/>
                    </a:lnTo>
                    <a:lnTo>
                      <a:pt x="148" y="43"/>
                    </a:lnTo>
                    <a:lnTo>
                      <a:pt x="153" y="39"/>
                    </a:lnTo>
                    <a:lnTo>
                      <a:pt x="158" y="38"/>
                    </a:lnTo>
                    <a:lnTo>
                      <a:pt x="161" y="39"/>
                    </a:lnTo>
                    <a:lnTo>
                      <a:pt x="164" y="41"/>
                    </a:lnTo>
                    <a:lnTo>
                      <a:pt x="166" y="43"/>
                    </a:lnTo>
                    <a:lnTo>
                      <a:pt x="170" y="54"/>
                    </a:lnTo>
                    <a:lnTo>
                      <a:pt x="171" y="52"/>
                    </a:lnTo>
                    <a:lnTo>
                      <a:pt x="176" y="49"/>
                    </a:lnTo>
                    <a:lnTo>
                      <a:pt x="180" y="49"/>
                    </a:lnTo>
                    <a:lnTo>
                      <a:pt x="183" y="51"/>
                    </a:lnTo>
                    <a:lnTo>
                      <a:pt x="185" y="53"/>
                    </a:lnTo>
                    <a:lnTo>
                      <a:pt x="187" y="49"/>
                    </a:lnTo>
                    <a:lnTo>
                      <a:pt x="187" y="39"/>
                    </a:lnTo>
                    <a:lnTo>
                      <a:pt x="188" y="37"/>
                    </a:lnTo>
                    <a:lnTo>
                      <a:pt x="190" y="34"/>
                    </a:lnTo>
                    <a:lnTo>
                      <a:pt x="192" y="32"/>
                    </a:lnTo>
                    <a:lnTo>
                      <a:pt x="192" y="28"/>
                    </a:lnTo>
                    <a:lnTo>
                      <a:pt x="194" y="24"/>
                    </a:lnTo>
                    <a:lnTo>
                      <a:pt x="200" y="22"/>
                    </a:lnTo>
                    <a:lnTo>
                      <a:pt x="209" y="20"/>
                    </a:lnTo>
                    <a:lnTo>
                      <a:pt x="215" y="19"/>
                    </a:lnTo>
                    <a:lnTo>
                      <a:pt x="218" y="19"/>
                    </a:lnTo>
                    <a:lnTo>
                      <a:pt x="219" y="18"/>
                    </a:lnTo>
                    <a:lnTo>
                      <a:pt x="222" y="17"/>
                    </a:lnTo>
                    <a:lnTo>
                      <a:pt x="223" y="17"/>
                    </a:lnTo>
                    <a:lnTo>
                      <a:pt x="222" y="14"/>
                    </a:lnTo>
                    <a:lnTo>
                      <a:pt x="219" y="13"/>
                    </a:lnTo>
                    <a:lnTo>
                      <a:pt x="215" y="9"/>
                    </a:lnTo>
                    <a:lnTo>
                      <a:pt x="215" y="7"/>
                    </a:lnTo>
                    <a:lnTo>
                      <a:pt x="228" y="13"/>
                    </a:lnTo>
                    <a:lnTo>
                      <a:pt x="239" y="17"/>
                    </a:lnTo>
                    <a:lnTo>
                      <a:pt x="252" y="18"/>
                    </a:lnTo>
                    <a:lnTo>
                      <a:pt x="256" y="18"/>
                    </a:lnTo>
                    <a:lnTo>
                      <a:pt x="261" y="15"/>
                    </a:lnTo>
                    <a:lnTo>
                      <a:pt x="264" y="15"/>
                    </a:lnTo>
                    <a:lnTo>
                      <a:pt x="267" y="17"/>
                    </a:lnTo>
                    <a:lnTo>
                      <a:pt x="271" y="20"/>
                    </a:lnTo>
                    <a:lnTo>
                      <a:pt x="272" y="23"/>
                    </a:lnTo>
                    <a:lnTo>
                      <a:pt x="272" y="25"/>
                    </a:lnTo>
                    <a:lnTo>
                      <a:pt x="271" y="27"/>
                    </a:lnTo>
                    <a:lnTo>
                      <a:pt x="268" y="28"/>
                    </a:lnTo>
                    <a:lnTo>
                      <a:pt x="266" y="28"/>
                    </a:lnTo>
                    <a:lnTo>
                      <a:pt x="264" y="29"/>
                    </a:lnTo>
                    <a:lnTo>
                      <a:pt x="262" y="30"/>
                    </a:lnTo>
                    <a:lnTo>
                      <a:pt x="257" y="51"/>
                    </a:lnTo>
                    <a:lnTo>
                      <a:pt x="257" y="52"/>
                    </a:lnTo>
                    <a:lnTo>
                      <a:pt x="258" y="53"/>
                    </a:lnTo>
                    <a:lnTo>
                      <a:pt x="262" y="53"/>
                    </a:lnTo>
                    <a:lnTo>
                      <a:pt x="264" y="54"/>
                    </a:lnTo>
                    <a:lnTo>
                      <a:pt x="266" y="54"/>
                    </a:lnTo>
                    <a:lnTo>
                      <a:pt x="267" y="56"/>
                    </a:lnTo>
                    <a:lnTo>
                      <a:pt x="268" y="58"/>
                    </a:lnTo>
                    <a:lnTo>
                      <a:pt x="268" y="62"/>
                    </a:lnTo>
                    <a:lnTo>
                      <a:pt x="269" y="63"/>
                    </a:lnTo>
                    <a:lnTo>
                      <a:pt x="297" y="73"/>
                    </a:lnTo>
                    <a:lnTo>
                      <a:pt x="299" y="74"/>
                    </a:lnTo>
                    <a:lnTo>
                      <a:pt x="302" y="77"/>
                    </a:lnTo>
                    <a:lnTo>
                      <a:pt x="303" y="79"/>
                    </a:lnTo>
                    <a:lnTo>
                      <a:pt x="306" y="82"/>
                    </a:lnTo>
                    <a:lnTo>
                      <a:pt x="308" y="83"/>
                    </a:lnTo>
                    <a:lnTo>
                      <a:pt x="312" y="85"/>
                    </a:lnTo>
                    <a:lnTo>
                      <a:pt x="318" y="82"/>
                    </a:lnTo>
                    <a:lnTo>
                      <a:pt x="323" y="76"/>
                    </a:lnTo>
                    <a:lnTo>
                      <a:pt x="328" y="58"/>
                    </a:lnTo>
                    <a:lnTo>
                      <a:pt x="330" y="51"/>
                    </a:lnTo>
                    <a:lnTo>
                      <a:pt x="330" y="14"/>
                    </a:lnTo>
                    <a:lnTo>
                      <a:pt x="332" y="12"/>
                    </a:lnTo>
                    <a:lnTo>
                      <a:pt x="336" y="4"/>
                    </a:lnTo>
                    <a:lnTo>
                      <a:pt x="338" y="3"/>
                    </a:lnTo>
                    <a:lnTo>
                      <a:pt x="3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224"/>
              <p:cNvSpPr>
                <a:spLocks/>
              </p:cNvSpPr>
              <p:nvPr/>
            </p:nvSpPr>
            <p:spPr bwMode="auto">
              <a:xfrm>
                <a:off x="9759281" y="5471209"/>
                <a:ext cx="184456" cy="180311"/>
              </a:xfrm>
              <a:custGeom>
                <a:avLst/>
                <a:gdLst/>
                <a:ahLst/>
                <a:cxnLst>
                  <a:cxn ang="0">
                    <a:pos x="72" y="0"/>
                  </a:cxn>
                  <a:cxn ang="0">
                    <a:pos x="72" y="2"/>
                  </a:cxn>
                  <a:cxn ang="0">
                    <a:pos x="74" y="4"/>
                  </a:cxn>
                  <a:cxn ang="0">
                    <a:pos x="74" y="8"/>
                  </a:cxn>
                  <a:cxn ang="0">
                    <a:pos x="76" y="9"/>
                  </a:cxn>
                  <a:cxn ang="0">
                    <a:pos x="77" y="9"/>
                  </a:cxn>
                  <a:cxn ang="0">
                    <a:pos x="84" y="5"/>
                  </a:cxn>
                  <a:cxn ang="0">
                    <a:pos x="87" y="8"/>
                  </a:cxn>
                  <a:cxn ang="0">
                    <a:pos x="88" y="12"/>
                  </a:cxn>
                  <a:cxn ang="0">
                    <a:pos x="89" y="14"/>
                  </a:cxn>
                  <a:cxn ang="0">
                    <a:pos x="83" y="27"/>
                  </a:cxn>
                  <a:cxn ang="0">
                    <a:pos x="78" y="32"/>
                  </a:cxn>
                  <a:cxn ang="0">
                    <a:pos x="73" y="34"/>
                  </a:cxn>
                  <a:cxn ang="0">
                    <a:pos x="73" y="47"/>
                  </a:cxn>
                  <a:cxn ang="0">
                    <a:pos x="68" y="47"/>
                  </a:cxn>
                  <a:cxn ang="0">
                    <a:pos x="64" y="48"/>
                  </a:cxn>
                  <a:cxn ang="0">
                    <a:pos x="58" y="48"/>
                  </a:cxn>
                  <a:cxn ang="0">
                    <a:pos x="57" y="53"/>
                  </a:cxn>
                  <a:cxn ang="0">
                    <a:pos x="49" y="68"/>
                  </a:cxn>
                  <a:cxn ang="0">
                    <a:pos x="47" y="75"/>
                  </a:cxn>
                  <a:cxn ang="0">
                    <a:pos x="46" y="77"/>
                  </a:cxn>
                  <a:cxn ang="0">
                    <a:pos x="43" y="80"/>
                  </a:cxn>
                  <a:cxn ang="0">
                    <a:pos x="39" y="82"/>
                  </a:cxn>
                  <a:cxn ang="0">
                    <a:pos x="37" y="85"/>
                  </a:cxn>
                  <a:cxn ang="0">
                    <a:pos x="33" y="86"/>
                  </a:cxn>
                  <a:cxn ang="0">
                    <a:pos x="30" y="87"/>
                  </a:cxn>
                  <a:cxn ang="0">
                    <a:pos x="29" y="87"/>
                  </a:cxn>
                  <a:cxn ang="0">
                    <a:pos x="24" y="85"/>
                  </a:cxn>
                  <a:cxn ang="0">
                    <a:pos x="20" y="85"/>
                  </a:cxn>
                  <a:cxn ang="0">
                    <a:pos x="18" y="83"/>
                  </a:cxn>
                  <a:cxn ang="0">
                    <a:pos x="14" y="82"/>
                  </a:cxn>
                  <a:cxn ang="0">
                    <a:pos x="12" y="81"/>
                  </a:cxn>
                  <a:cxn ang="0">
                    <a:pos x="8" y="80"/>
                  </a:cxn>
                  <a:cxn ang="0">
                    <a:pos x="5" y="78"/>
                  </a:cxn>
                  <a:cxn ang="0">
                    <a:pos x="4" y="78"/>
                  </a:cxn>
                  <a:cxn ang="0">
                    <a:pos x="3" y="77"/>
                  </a:cxn>
                  <a:cxn ang="0">
                    <a:pos x="2" y="77"/>
                  </a:cxn>
                  <a:cxn ang="0">
                    <a:pos x="0" y="76"/>
                  </a:cxn>
                  <a:cxn ang="0">
                    <a:pos x="3" y="68"/>
                  </a:cxn>
                  <a:cxn ang="0">
                    <a:pos x="7" y="63"/>
                  </a:cxn>
                  <a:cxn ang="0">
                    <a:pos x="13" y="58"/>
                  </a:cxn>
                  <a:cxn ang="0">
                    <a:pos x="17" y="53"/>
                  </a:cxn>
                  <a:cxn ang="0">
                    <a:pos x="18" y="51"/>
                  </a:cxn>
                  <a:cxn ang="0">
                    <a:pos x="22" y="47"/>
                  </a:cxn>
                  <a:cxn ang="0">
                    <a:pos x="24" y="47"/>
                  </a:cxn>
                  <a:cxn ang="0">
                    <a:pos x="32" y="44"/>
                  </a:cxn>
                  <a:cxn ang="0">
                    <a:pos x="39" y="38"/>
                  </a:cxn>
                  <a:cxn ang="0">
                    <a:pos x="47" y="34"/>
                  </a:cxn>
                  <a:cxn ang="0">
                    <a:pos x="49" y="32"/>
                  </a:cxn>
                  <a:cxn ang="0">
                    <a:pos x="51" y="29"/>
                  </a:cxn>
                  <a:cxn ang="0">
                    <a:pos x="52" y="28"/>
                  </a:cxn>
                  <a:cxn ang="0">
                    <a:pos x="53" y="25"/>
                  </a:cxn>
                  <a:cxn ang="0">
                    <a:pos x="54" y="24"/>
                  </a:cxn>
                  <a:cxn ang="0">
                    <a:pos x="54" y="20"/>
                  </a:cxn>
                  <a:cxn ang="0">
                    <a:pos x="58" y="17"/>
                  </a:cxn>
                  <a:cxn ang="0">
                    <a:pos x="61" y="17"/>
                  </a:cxn>
                  <a:cxn ang="0">
                    <a:pos x="62" y="15"/>
                  </a:cxn>
                  <a:cxn ang="0">
                    <a:pos x="62" y="13"/>
                  </a:cxn>
                  <a:cxn ang="0">
                    <a:pos x="63" y="9"/>
                  </a:cxn>
                  <a:cxn ang="0">
                    <a:pos x="64" y="7"/>
                  </a:cxn>
                  <a:cxn ang="0">
                    <a:pos x="69" y="2"/>
                  </a:cxn>
                  <a:cxn ang="0">
                    <a:pos x="72" y="0"/>
                  </a:cxn>
                </a:cxnLst>
                <a:rect l="0" t="0" r="r" b="b"/>
                <a:pathLst>
                  <a:path w="89" h="87">
                    <a:moveTo>
                      <a:pt x="72" y="0"/>
                    </a:moveTo>
                    <a:lnTo>
                      <a:pt x="72" y="2"/>
                    </a:lnTo>
                    <a:lnTo>
                      <a:pt x="74" y="4"/>
                    </a:lnTo>
                    <a:lnTo>
                      <a:pt x="74" y="8"/>
                    </a:lnTo>
                    <a:lnTo>
                      <a:pt x="76" y="9"/>
                    </a:lnTo>
                    <a:lnTo>
                      <a:pt x="77" y="9"/>
                    </a:lnTo>
                    <a:lnTo>
                      <a:pt x="84" y="5"/>
                    </a:lnTo>
                    <a:lnTo>
                      <a:pt x="87" y="8"/>
                    </a:lnTo>
                    <a:lnTo>
                      <a:pt x="88" y="12"/>
                    </a:lnTo>
                    <a:lnTo>
                      <a:pt x="89" y="14"/>
                    </a:lnTo>
                    <a:lnTo>
                      <a:pt x="83" y="27"/>
                    </a:lnTo>
                    <a:lnTo>
                      <a:pt x="78" y="32"/>
                    </a:lnTo>
                    <a:lnTo>
                      <a:pt x="73" y="34"/>
                    </a:lnTo>
                    <a:lnTo>
                      <a:pt x="73" y="47"/>
                    </a:lnTo>
                    <a:lnTo>
                      <a:pt x="68" y="47"/>
                    </a:lnTo>
                    <a:lnTo>
                      <a:pt x="64" y="48"/>
                    </a:lnTo>
                    <a:lnTo>
                      <a:pt x="58" y="48"/>
                    </a:lnTo>
                    <a:lnTo>
                      <a:pt x="57" y="53"/>
                    </a:lnTo>
                    <a:lnTo>
                      <a:pt x="49" y="68"/>
                    </a:lnTo>
                    <a:lnTo>
                      <a:pt x="47" y="75"/>
                    </a:lnTo>
                    <a:lnTo>
                      <a:pt x="46" y="77"/>
                    </a:lnTo>
                    <a:lnTo>
                      <a:pt x="43" y="80"/>
                    </a:lnTo>
                    <a:lnTo>
                      <a:pt x="39" y="82"/>
                    </a:lnTo>
                    <a:lnTo>
                      <a:pt x="37" y="85"/>
                    </a:lnTo>
                    <a:lnTo>
                      <a:pt x="33" y="86"/>
                    </a:lnTo>
                    <a:lnTo>
                      <a:pt x="30" y="87"/>
                    </a:lnTo>
                    <a:lnTo>
                      <a:pt x="29" y="87"/>
                    </a:lnTo>
                    <a:lnTo>
                      <a:pt x="24" y="85"/>
                    </a:lnTo>
                    <a:lnTo>
                      <a:pt x="20" y="85"/>
                    </a:lnTo>
                    <a:lnTo>
                      <a:pt x="18" y="83"/>
                    </a:lnTo>
                    <a:lnTo>
                      <a:pt x="14" y="82"/>
                    </a:lnTo>
                    <a:lnTo>
                      <a:pt x="12" y="81"/>
                    </a:lnTo>
                    <a:lnTo>
                      <a:pt x="8" y="80"/>
                    </a:lnTo>
                    <a:lnTo>
                      <a:pt x="5" y="78"/>
                    </a:lnTo>
                    <a:lnTo>
                      <a:pt x="4" y="78"/>
                    </a:lnTo>
                    <a:lnTo>
                      <a:pt x="3" y="77"/>
                    </a:lnTo>
                    <a:lnTo>
                      <a:pt x="2" y="77"/>
                    </a:lnTo>
                    <a:lnTo>
                      <a:pt x="0" y="76"/>
                    </a:lnTo>
                    <a:lnTo>
                      <a:pt x="3" y="68"/>
                    </a:lnTo>
                    <a:lnTo>
                      <a:pt x="7" y="63"/>
                    </a:lnTo>
                    <a:lnTo>
                      <a:pt x="13" y="58"/>
                    </a:lnTo>
                    <a:lnTo>
                      <a:pt x="17" y="53"/>
                    </a:lnTo>
                    <a:lnTo>
                      <a:pt x="18" y="51"/>
                    </a:lnTo>
                    <a:lnTo>
                      <a:pt x="22" y="47"/>
                    </a:lnTo>
                    <a:lnTo>
                      <a:pt x="24" y="47"/>
                    </a:lnTo>
                    <a:lnTo>
                      <a:pt x="32" y="44"/>
                    </a:lnTo>
                    <a:lnTo>
                      <a:pt x="39" y="38"/>
                    </a:lnTo>
                    <a:lnTo>
                      <a:pt x="47" y="34"/>
                    </a:lnTo>
                    <a:lnTo>
                      <a:pt x="49" y="32"/>
                    </a:lnTo>
                    <a:lnTo>
                      <a:pt x="51" y="29"/>
                    </a:lnTo>
                    <a:lnTo>
                      <a:pt x="52" y="28"/>
                    </a:lnTo>
                    <a:lnTo>
                      <a:pt x="53" y="25"/>
                    </a:lnTo>
                    <a:lnTo>
                      <a:pt x="54" y="24"/>
                    </a:lnTo>
                    <a:lnTo>
                      <a:pt x="54" y="20"/>
                    </a:lnTo>
                    <a:lnTo>
                      <a:pt x="58" y="17"/>
                    </a:lnTo>
                    <a:lnTo>
                      <a:pt x="61" y="17"/>
                    </a:lnTo>
                    <a:lnTo>
                      <a:pt x="62" y="15"/>
                    </a:lnTo>
                    <a:lnTo>
                      <a:pt x="62" y="13"/>
                    </a:lnTo>
                    <a:lnTo>
                      <a:pt x="63" y="9"/>
                    </a:lnTo>
                    <a:lnTo>
                      <a:pt x="64" y="7"/>
                    </a:lnTo>
                    <a:lnTo>
                      <a:pt x="69" y="2"/>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225"/>
              <p:cNvSpPr>
                <a:spLocks/>
              </p:cNvSpPr>
              <p:nvPr/>
            </p:nvSpPr>
            <p:spPr bwMode="auto">
              <a:xfrm>
                <a:off x="9910576" y="5297116"/>
                <a:ext cx="138860" cy="198963"/>
              </a:xfrm>
              <a:custGeom>
                <a:avLst/>
                <a:gdLst/>
                <a:ahLst/>
                <a:cxnLst>
                  <a:cxn ang="0">
                    <a:pos x="3" y="4"/>
                  </a:cxn>
                  <a:cxn ang="0">
                    <a:pos x="9" y="8"/>
                  </a:cxn>
                  <a:cxn ang="0">
                    <a:pos x="16" y="13"/>
                  </a:cxn>
                  <a:cxn ang="0">
                    <a:pos x="20" y="18"/>
                  </a:cxn>
                  <a:cxn ang="0">
                    <a:pos x="19" y="19"/>
                  </a:cxn>
                  <a:cxn ang="0">
                    <a:pos x="20" y="24"/>
                  </a:cxn>
                  <a:cxn ang="0">
                    <a:pos x="24" y="33"/>
                  </a:cxn>
                  <a:cxn ang="0">
                    <a:pos x="28" y="34"/>
                  </a:cxn>
                  <a:cxn ang="0">
                    <a:pos x="29" y="30"/>
                  </a:cxn>
                  <a:cxn ang="0">
                    <a:pos x="34" y="29"/>
                  </a:cxn>
                  <a:cxn ang="0">
                    <a:pos x="35" y="39"/>
                  </a:cxn>
                  <a:cxn ang="0">
                    <a:pos x="44" y="47"/>
                  </a:cxn>
                  <a:cxn ang="0">
                    <a:pos x="54" y="45"/>
                  </a:cxn>
                  <a:cxn ang="0">
                    <a:pos x="58" y="43"/>
                  </a:cxn>
                  <a:cxn ang="0">
                    <a:pos x="63" y="42"/>
                  </a:cxn>
                  <a:cxn ang="0">
                    <a:pos x="67" y="44"/>
                  </a:cxn>
                  <a:cxn ang="0">
                    <a:pos x="60" y="58"/>
                  </a:cxn>
                  <a:cxn ang="0">
                    <a:pos x="57" y="63"/>
                  </a:cxn>
                  <a:cxn ang="0">
                    <a:pos x="53" y="65"/>
                  </a:cxn>
                  <a:cxn ang="0">
                    <a:pos x="47" y="69"/>
                  </a:cxn>
                  <a:cxn ang="0">
                    <a:pos x="48" y="72"/>
                  </a:cxn>
                  <a:cxn ang="0">
                    <a:pos x="47" y="78"/>
                  </a:cxn>
                  <a:cxn ang="0">
                    <a:pos x="42" y="86"/>
                  </a:cxn>
                  <a:cxn ang="0">
                    <a:pos x="38" y="91"/>
                  </a:cxn>
                  <a:cxn ang="0">
                    <a:pos x="31" y="96"/>
                  </a:cxn>
                  <a:cxn ang="0">
                    <a:pos x="23" y="94"/>
                  </a:cxn>
                  <a:cxn ang="0">
                    <a:pos x="21" y="88"/>
                  </a:cxn>
                  <a:cxn ang="0">
                    <a:pos x="25" y="84"/>
                  </a:cxn>
                  <a:cxn ang="0">
                    <a:pos x="26" y="77"/>
                  </a:cxn>
                  <a:cxn ang="0">
                    <a:pos x="23" y="74"/>
                  </a:cxn>
                  <a:cxn ang="0">
                    <a:pos x="15" y="72"/>
                  </a:cxn>
                  <a:cxn ang="0">
                    <a:pos x="11" y="69"/>
                  </a:cxn>
                  <a:cxn ang="0">
                    <a:pos x="13" y="64"/>
                  </a:cxn>
                  <a:cxn ang="0">
                    <a:pos x="18" y="60"/>
                  </a:cxn>
                  <a:cxn ang="0">
                    <a:pos x="23" y="42"/>
                  </a:cxn>
                  <a:cxn ang="0">
                    <a:pos x="18" y="33"/>
                  </a:cxn>
                  <a:cxn ang="0">
                    <a:pos x="16" y="28"/>
                  </a:cxn>
                  <a:cxn ang="0">
                    <a:pos x="11" y="21"/>
                  </a:cxn>
                  <a:cxn ang="0">
                    <a:pos x="3" y="8"/>
                  </a:cxn>
                </a:cxnLst>
                <a:rect l="0" t="0" r="r" b="b"/>
                <a:pathLst>
                  <a:path w="67" h="96">
                    <a:moveTo>
                      <a:pt x="0" y="0"/>
                    </a:moveTo>
                    <a:lnTo>
                      <a:pt x="3" y="4"/>
                    </a:lnTo>
                    <a:lnTo>
                      <a:pt x="6" y="5"/>
                    </a:lnTo>
                    <a:lnTo>
                      <a:pt x="9" y="8"/>
                    </a:lnTo>
                    <a:lnTo>
                      <a:pt x="13" y="9"/>
                    </a:lnTo>
                    <a:lnTo>
                      <a:pt x="16" y="13"/>
                    </a:lnTo>
                    <a:lnTo>
                      <a:pt x="18" y="15"/>
                    </a:lnTo>
                    <a:lnTo>
                      <a:pt x="20" y="18"/>
                    </a:lnTo>
                    <a:lnTo>
                      <a:pt x="20" y="19"/>
                    </a:lnTo>
                    <a:lnTo>
                      <a:pt x="19" y="19"/>
                    </a:lnTo>
                    <a:lnTo>
                      <a:pt x="19" y="21"/>
                    </a:lnTo>
                    <a:lnTo>
                      <a:pt x="20" y="24"/>
                    </a:lnTo>
                    <a:lnTo>
                      <a:pt x="21" y="28"/>
                    </a:lnTo>
                    <a:lnTo>
                      <a:pt x="24" y="33"/>
                    </a:lnTo>
                    <a:lnTo>
                      <a:pt x="25" y="34"/>
                    </a:lnTo>
                    <a:lnTo>
                      <a:pt x="28" y="34"/>
                    </a:lnTo>
                    <a:lnTo>
                      <a:pt x="28" y="33"/>
                    </a:lnTo>
                    <a:lnTo>
                      <a:pt x="29" y="30"/>
                    </a:lnTo>
                    <a:lnTo>
                      <a:pt x="30" y="29"/>
                    </a:lnTo>
                    <a:lnTo>
                      <a:pt x="34" y="29"/>
                    </a:lnTo>
                    <a:lnTo>
                      <a:pt x="34" y="34"/>
                    </a:lnTo>
                    <a:lnTo>
                      <a:pt x="35" y="39"/>
                    </a:lnTo>
                    <a:lnTo>
                      <a:pt x="40" y="44"/>
                    </a:lnTo>
                    <a:lnTo>
                      <a:pt x="44" y="47"/>
                    </a:lnTo>
                    <a:lnTo>
                      <a:pt x="53" y="47"/>
                    </a:lnTo>
                    <a:lnTo>
                      <a:pt x="54" y="45"/>
                    </a:lnTo>
                    <a:lnTo>
                      <a:pt x="57" y="44"/>
                    </a:lnTo>
                    <a:lnTo>
                      <a:pt x="58" y="43"/>
                    </a:lnTo>
                    <a:lnTo>
                      <a:pt x="60" y="42"/>
                    </a:lnTo>
                    <a:lnTo>
                      <a:pt x="63" y="42"/>
                    </a:lnTo>
                    <a:lnTo>
                      <a:pt x="65" y="43"/>
                    </a:lnTo>
                    <a:lnTo>
                      <a:pt x="67" y="44"/>
                    </a:lnTo>
                    <a:lnTo>
                      <a:pt x="63" y="52"/>
                    </a:lnTo>
                    <a:lnTo>
                      <a:pt x="60" y="58"/>
                    </a:lnTo>
                    <a:lnTo>
                      <a:pt x="58" y="65"/>
                    </a:lnTo>
                    <a:lnTo>
                      <a:pt x="57" y="63"/>
                    </a:lnTo>
                    <a:lnTo>
                      <a:pt x="55" y="64"/>
                    </a:lnTo>
                    <a:lnTo>
                      <a:pt x="53" y="65"/>
                    </a:lnTo>
                    <a:lnTo>
                      <a:pt x="49" y="67"/>
                    </a:lnTo>
                    <a:lnTo>
                      <a:pt x="47" y="69"/>
                    </a:lnTo>
                    <a:lnTo>
                      <a:pt x="48" y="71"/>
                    </a:lnTo>
                    <a:lnTo>
                      <a:pt x="48" y="72"/>
                    </a:lnTo>
                    <a:lnTo>
                      <a:pt x="49" y="73"/>
                    </a:lnTo>
                    <a:lnTo>
                      <a:pt x="47" y="78"/>
                    </a:lnTo>
                    <a:lnTo>
                      <a:pt x="43" y="82"/>
                    </a:lnTo>
                    <a:lnTo>
                      <a:pt x="42" y="86"/>
                    </a:lnTo>
                    <a:lnTo>
                      <a:pt x="39" y="88"/>
                    </a:lnTo>
                    <a:lnTo>
                      <a:pt x="38" y="91"/>
                    </a:lnTo>
                    <a:lnTo>
                      <a:pt x="35" y="93"/>
                    </a:lnTo>
                    <a:lnTo>
                      <a:pt x="31" y="96"/>
                    </a:lnTo>
                    <a:lnTo>
                      <a:pt x="25" y="96"/>
                    </a:lnTo>
                    <a:lnTo>
                      <a:pt x="23" y="94"/>
                    </a:lnTo>
                    <a:lnTo>
                      <a:pt x="21" y="93"/>
                    </a:lnTo>
                    <a:lnTo>
                      <a:pt x="21" y="88"/>
                    </a:lnTo>
                    <a:lnTo>
                      <a:pt x="23" y="86"/>
                    </a:lnTo>
                    <a:lnTo>
                      <a:pt x="25" y="84"/>
                    </a:lnTo>
                    <a:lnTo>
                      <a:pt x="26" y="82"/>
                    </a:lnTo>
                    <a:lnTo>
                      <a:pt x="26" y="77"/>
                    </a:lnTo>
                    <a:lnTo>
                      <a:pt x="24" y="76"/>
                    </a:lnTo>
                    <a:lnTo>
                      <a:pt x="23" y="74"/>
                    </a:lnTo>
                    <a:lnTo>
                      <a:pt x="18" y="72"/>
                    </a:lnTo>
                    <a:lnTo>
                      <a:pt x="15" y="72"/>
                    </a:lnTo>
                    <a:lnTo>
                      <a:pt x="14" y="71"/>
                    </a:lnTo>
                    <a:lnTo>
                      <a:pt x="11" y="69"/>
                    </a:lnTo>
                    <a:lnTo>
                      <a:pt x="11" y="67"/>
                    </a:lnTo>
                    <a:lnTo>
                      <a:pt x="13" y="64"/>
                    </a:lnTo>
                    <a:lnTo>
                      <a:pt x="15" y="62"/>
                    </a:lnTo>
                    <a:lnTo>
                      <a:pt x="18" y="60"/>
                    </a:lnTo>
                    <a:lnTo>
                      <a:pt x="23" y="50"/>
                    </a:lnTo>
                    <a:lnTo>
                      <a:pt x="23" y="42"/>
                    </a:lnTo>
                    <a:lnTo>
                      <a:pt x="19" y="34"/>
                    </a:lnTo>
                    <a:lnTo>
                      <a:pt x="18" y="33"/>
                    </a:lnTo>
                    <a:lnTo>
                      <a:pt x="16" y="30"/>
                    </a:lnTo>
                    <a:lnTo>
                      <a:pt x="16" y="28"/>
                    </a:lnTo>
                    <a:lnTo>
                      <a:pt x="18" y="25"/>
                    </a:lnTo>
                    <a:lnTo>
                      <a:pt x="11" y="21"/>
                    </a:lnTo>
                    <a:lnTo>
                      <a:pt x="6" y="15"/>
                    </a:lnTo>
                    <a:lnTo>
                      <a:pt x="3"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209"/>
              <p:cNvSpPr>
                <a:spLocks/>
              </p:cNvSpPr>
              <p:nvPr/>
            </p:nvSpPr>
            <p:spPr bwMode="auto">
              <a:xfrm>
                <a:off x="8982082" y="4565511"/>
                <a:ext cx="16580" cy="35234"/>
              </a:xfrm>
              <a:custGeom>
                <a:avLst/>
                <a:gdLst/>
                <a:ahLst/>
                <a:cxnLst>
                  <a:cxn ang="0">
                    <a:pos x="6" y="0"/>
                  </a:cxn>
                  <a:cxn ang="0">
                    <a:pos x="6" y="2"/>
                  </a:cxn>
                  <a:cxn ang="0">
                    <a:pos x="8" y="2"/>
                  </a:cxn>
                  <a:cxn ang="0">
                    <a:pos x="8" y="7"/>
                  </a:cxn>
                  <a:cxn ang="0">
                    <a:pos x="6" y="8"/>
                  </a:cxn>
                  <a:cxn ang="0">
                    <a:pos x="5" y="8"/>
                  </a:cxn>
                  <a:cxn ang="0">
                    <a:pos x="5" y="15"/>
                  </a:cxn>
                  <a:cxn ang="0">
                    <a:pos x="4" y="17"/>
                  </a:cxn>
                  <a:cxn ang="0">
                    <a:pos x="3" y="17"/>
                  </a:cxn>
                  <a:cxn ang="0">
                    <a:pos x="0" y="15"/>
                  </a:cxn>
                  <a:cxn ang="0">
                    <a:pos x="0" y="11"/>
                  </a:cxn>
                  <a:cxn ang="0">
                    <a:pos x="3" y="10"/>
                  </a:cxn>
                  <a:cxn ang="0">
                    <a:pos x="4" y="8"/>
                  </a:cxn>
                  <a:cxn ang="0">
                    <a:pos x="4" y="2"/>
                  </a:cxn>
                  <a:cxn ang="0">
                    <a:pos x="6" y="0"/>
                  </a:cxn>
                </a:cxnLst>
                <a:rect l="0" t="0" r="r" b="b"/>
                <a:pathLst>
                  <a:path w="8" h="17">
                    <a:moveTo>
                      <a:pt x="6" y="0"/>
                    </a:moveTo>
                    <a:lnTo>
                      <a:pt x="6" y="2"/>
                    </a:lnTo>
                    <a:lnTo>
                      <a:pt x="8" y="2"/>
                    </a:lnTo>
                    <a:lnTo>
                      <a:pt x="8" y="7"/>
                    </a:lnTo>
                    <a:lnTo>
                      <a:pt x="6" y="8"/>
                    </a:lnTo>
                    <a:lnTo>
                      <a:pt x="5" y="8"/>
                    </a:lnTo>
                    <a:lnTo>
                      <a:pt x="5" y="15"/>
                    </a:lnTo>
                    <a:lnTo>
                      <a:pt x="4" y="17"/>
                    </a:lnTo>
                    <a:lnTo>
                      <a:pt x="3" y="17"/>
                    </a:lnTo>
                    <a:lnTo>
                      <a:pt x="0" y="15"/>
                    </a:lnTo>
                    <a:lnTo>
                      <a:pt x="0" y="11"/>
                    </a:lnTo>
                    <a:lnTo>
                      <a:pt x="3" y="10"/>
                    </a:lnTo>
                    <a:lnTo>
                      <a:pt x="4" y="8"/>
                    </a:lnTo>
                    <a:lnTo>
                      <a:pt x="4"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210"/>
              <p:cNvSpPr>
                <a:spLocks noEditPoints="1"/>
              </p:cNvSpPr>
              <p:nvPr/>
            </p:nvSpPr>
            <p:spPr bwMode="auto">
              <a:xfrm>
                <a:off x="9330267" y="4530279"/>
                <a:ext cx="93265" cy="55959"/>
              </a:xfrm>
              <a:custGeom>
                <a:avLst/>
                <a:gdLst/>
                <a:ahLst/>
                <a:cxnLst>
                  <a:cxn ang="0">
                    <a:pos x="12" y="24"/>
                  </a:cxn>
                  <a:cxn ang="0">
                    <a:pos x="13" y="25"/>
                  </a:cxn>
                  <a:cxn ang="0">
                    <a:pos x="12" y="24"/>
                  </a:cxn>
                  <a:cxn ang="0">
                    <a:pos x="40" y="0"/>
                  </a:cxn>
                  <a:cxn ang="0">
                    <a:pos x="43" y="0"/>
                  </a:cxn>
                  <a:cxn ang="0">
                    <a:pos x="45" y="3"/>
                  </a:cxn>
                  <a:cxn ang="0">
                    <a:pos x="45" y="9"/>
                  </a:cxn>
                  <a:cxn ang="0">
                    <a:pos x="44" y="12"/>
                  </a:cxn>
                  <a:cxn ang="0">
                    <a:pos x="43" y="13"/>
                  </a:cxn>
                  <a:cxn ang="0">
                    <a:pos x="40" y="14"/>
                  </a:cxn>
                  <a:cxn ang="0">
                    <a:pos x="39" y="15"/>
                  </a:cxn>
                  <a:cxn ang="0">
                    <a:pos x="38" y="18"/>
                  </a:cxn>
                  <a:cxn ang="0">
                    <a:pos x="38" y="20"/>
                  </a:cxn>
                  <a:cxn ang="0">
                    <a:pos x="25" y="25"/>
                  </a:cxn>
                  <a:cxn ang="0">
                    <a:pos x="18" y="27"/>
                  </a:cxn>
                  <a:cxn ang="0">
                    <a:pos x="17" y="27"/>
                  </a:cxn>
                  <a:cxn ang="0">
                    <a:pos x="13" y="25"/>
                  </a:cxn>
                  <a:cxn ang="0">
                    <a:pos x="13" y="24"/>
                  </a:cxn>
                  <a:cxn ang="0">
                    <a:pos x="12" y="24"/>
                  </a:cxn>
                  <a:cxn ang="0">
                    <a:pos x="12" y="23"/>
                  </a:cxn>
                  <a:cxn ang="0">
                    <a:pos x="9" y="22"/>
                  </a:cxn>
                  <a:cxn ang="0">
                    <a:pos x="8" y="22"/>
                  </a:cxn>
                  <a:cxn ang="0">
                    <a:pos x="5" y="20"/>
                  </a:cxn>
                  <a:cxn ang="0">
                    <a:pos x="3" y="20"/>
                  </a:cxn>
                  <a:cxn ang="0">
                    <a:pos x="2" y="19"/>
                  </a:cxn>
                  <a:cxn ang="0">
                    <a:pos x="0" y="17"/>
                  </a:cxn>
                  <a:cxn ang="0">
                    <a:pos x="15" y="17"/>
                  </a:cxn>
                  <a:cxn ang="0">
                    <a:pos x="18" y="15"/>
                  </a:cxn>
                  <a:cxn ang="0">
                    <a:pos x="22" y="14"/>
                  </a:cxn>
                  <a:cxn ang="0">
                    <a:pos x="25" y="14"/>
                  </a:cxn>
                  <a:cxn ang="0">
                    <a:pos x="28" y="13"/>
                  </a:cxn>
                  <a:cxn ang="0">
                    <a:pos x="30" y="13"/>
                  </a:cxn>
                  <a:cxn ang="0">
                    <a:pos x="35" y="10"/>
                  </a:cxn>
                  <a:cxn ang="0">
                    <a:pos x="37" y="8"/>
                  </a:cxn>
                  <a:cxn ang="0">
                    <a:pos x="38" y="7"/>
                  </a:cxn>
                  <a:cxn ang="0">
                    <a:pos x="38" y="4"/>
                  </a:cxn>
                  <a:cxn ang="0">
                    <a:pos x="39" y="2"/>
                  </a:cxn>
                  <a:cxn ang="0">
                    <a:pos x="40" y="0"/>
                  </a:cxn>
                </a:cxnLst>
                <a:rect l="0" t="0" r="r" b="b"/>
                <a:pathLst>
                  <a:path w="45" h="27">
                    <a:moveTo>
                      <a:pt x="12" y="24"/>
                    </a:moveTo>
                    <a:lnTo>
                      <a:pt x="13" y="25"/>
                    </a:lnTo>
                    <a:lnTo>
                      <a:pt x="12" y="24"/>
                    </a:lnTo>
                    <a:close/>
                    <a:moveTo>
                      <a:pt x="40" y="0"/>
                    </a:moveTo>
                    <a:lnTo>
                      <a:pt x="43" y="0"/>
                    </a:lnTo>
                    <a:lnTo>
                      <a:pt x="45" y="3"/>
                    </a:lnTo>
                    <a:lnTo>
                      <a:pt x="45" y="9"/>
                    </a:lnTo>
                    <a:lnTo>
                      <a:pt x="44" y="12"/>
                    </a:lnTo>
                    <a:lnTo>
                      <a:pt x="43" y="13"/>
                    </a:lnTo>
                    <a:lnTo>
                      <a:pt x="40" y="14"/>
                    </a:lnTo>
                    <a:lnTo>
                      <a:pt x="39" y="15"/>
                    </a:lnTo>
                    <a:lnTo>
                      <a:pt x="38" y="18"/>
                    </a:lnTo>
                    <a:lnTo>
                      <a:pt x="38" y="20"/>
                    </a:lnTo>
                    <a:lnTo>
                      <a:pt x="25" y="25"/>
                    </a:lnTo>
                    <a:lnTo>
                      <a:pt x="18" y="27"/>
                    </a:lnTo>
                    <a:lnTo>
                      <a:pt x="17" y="27"/>
                    </a:lnTo>
                    <a:lnTo>
                      <a:pt x="13" y="25"/>
                    </a:lnTo>
                    <a:lnTo>
                      <a:pt x="13" y="24"/>
                    </a:lnTo>
                    <a:lnTo>
                      <a:pt x="12" y="24"/>
                    </a:lnTo>
                    <a:lnTo>
                      <a:pt x="12" y="23"/>
                    </a:lnTo>
                    <a:lnTo>
                      <a:pt x="9" y="22"/>
                    </a:lnTo>
                    <a:lnTo>
                      <a:pt x="8" y="22"/>
                    </a:lnTo>
                    <a:lnTo>
                      <a:pt x="5" y="20"/>
                    </a:lnTo>
                    <a:lnTo>
                      <a:pt x="3" y="20"/>
                    </a:lnTo>
                    <a:lnTo>
                      <a:pt x="2" y="19"/>
                    </a:lnTo>
                    <a:lnTo>
                      <a:pt x="0" y="17"/>
                    </a:lnTo>
                    <a:lnTo>
                      <a:pt x="15" y="17"/>
                    </a:lnTo>
                    <a:lnTo>
                      <a:pt x="18" y="15"/>
                    </a:lnTo>
                    <a:lnTo>
                      <a:pt x="22" y="14"/>
                    </a:lnTo>
                    <a:lnTo>
                      <a:pt x="25" y="14"/>
                    </a:lnTo>
                    <a:lnTo>
                      <a:pt x="28" y="13"/>
                    </a:lnTo>
                    <a:lnTo>
                      <a:pt x="30" y="13"/>
                    </a:lnTo>
                    <a:lnTo>
                      <a:pt x="35" y="10"/>
                    </a:lnTo>
                    <a:lnTo>
                      <a:pt x="37" y="8"/>
                    </a:lnTo>
                    <a:lnTo>
                      <a:pt x="38" y="7"/>
                    </a:lnTo>
                    <a:lnTo>
                      <a:pt x="38" y="4"/>
                    </a:lnTo>
                    <a:lnTo>
                      <a:pt x="39" y="2"/>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211"/>
              <p:cNvSpPr>
                <a:spLocks/>
              </p:cNvSpPr>
              <p:nvPr/>
            </p:nvSpPr>
            <p:spPr bwMode="auto">
              <a:xfrm>
                <a:off x="8901252" y="4437014"/>
                <a:ext cx="489118" cy="252849"/>
              </a:xfrm>
              <a:custGeom>
                <a:avLst/>
                <a:gdLst/>
                <a:ahLst/>
                <a:cxnLst>
                  <a:cxn ang="0">
                    <a:pos x="29" y="3"/>
                  </a:cxn>
                  <a:cxn ang="0">
                    <a:pos x="40" y="24"/>
                  </a:cxn>
                  <a:cxn ang="0">
                    <a:pos x="47" y="26"/>
                  </a:cxn>
                  <a:cxn ang="0">
                    <a:pos x="56" y="35"/>
                  </a:cxn>
                  <a:cxn ang="0">
                    <a:pos x="61" y="31"/>
                  </a:cxn>
                  <a:cxn ang="0">
                    <a:pos x="67" y="25"/>
                  </a:cxn>
                  <a:cxn ang="0">
                    <a:pos x="74" y="21"/>
                  </a:cxn>
                  <a:cxn ang="0">
                    <a:pos x="86" y="13"/>
                  </a:cxn>
                  <a:cxn ang="0">
                    <a:pos x="91" y="15"/>
                  </a:cxn>
                  <a:cxn ang="0">
                    <a:pos x="98" y="21"/>
                  </a:cxn>
                  <a:cxn ang="0">
                    <a:pos x="113" y="24"/>
                  </a:cxn>
                  <a:cxn ang="0">
                    <a:pos x="119" y="26"/>
                  </a:cxn>
                  <a:cxn ang="0">
                    <a:pos x="148" y="35"/>
                  </a:cxn>
                  <a:cxn ang="0">
                    <a:pos x="160" y="41"/>
                  </a:cxn>
                  <a:cxn ang="0">
                    <a:pos x="163" y="45"/>
                  </a:cxn>
                  <a:cxn ang="0">
                    <a:pos x="178" y="55"/>
                  </a:cxn>
                  <a:cxn ang="0">
                    <a:pos x="190" y="67"/>
                  </a:cxn>
                  <a:cxn ang="0">
                    <a:pos x="200" y="73"/>
                  </a:cxn>
                  <a:cxn ang="0">
                    <a:pos x="192" y="77"/>
                  </a:cxn>
                  <a:cxn ang="0">
                    <a:pos x="197" y="86"/>
                  </a:cxn>
                  <a:cxn ang="0">
                    <a:pos x="202" y="91"/>
                  </a:cxn>
                  <a:cxn ang="0">
                    <a:pos x="209" y="101"/>
                  </a:cxn>
                  <a:cxn ang="0">
                    <a:pos x="216" y="104"/>
                  </a:cxn>
                  <a:cxn ang="0">
                    <a:pos x="220" y="109"/>
                  </a:cxn>
                  <a:cxn ang="0">
                    <a:pos x="227" y="113"/>
                  </a:cxn>
                  <a:cxn ang="0">
                    <a:pos x="236" y="116"/>
                  </a:cxn>
                  <a:cxn ang="0">
                    <a:pos x="227" y="122"/>
                  </a:cxn>
                  <a:cxn ang="0">
                    <a:pos x="210" y="117"/>
                  </a:cxn>
                  <a:cxn ang="0">
                    <a:pos x="196" y="109"/>
                  </a:cxn>
                  <a:cxn ang="0">
                    <a:pos x="194" y="106"/>
                  </a:cxn>
                  <a:cxn ang="0">
                    <a:pos x="178" y="91"/>
                  </a:cxn>
                  <a:cxn ang="0">
                    <a:pos x="158" y="84"/>
                  </a:cxn>
                  <a:cxn ang="0">
                    <a:pos x="152" y="89"/>
                  </a:cxn>
                  <a:cxn ang="0">
                    <a:pos x="147" y="94"/>
                  </a:cxn>
                  <a:cxn ang="0">
                    <a:pos x="145" y="103"/>
                  </a:cxn>
                  <a:cxn ang="0">
                    <a:pos x="122" y="102"/>
                  </a:cxn>
                  <a:cxn ang="0">
                    <a:pos x="102" y="92"/>
                  </a:cxn>
                  <a:cxn ang="0">
                    <a:pos x="87" y="94"/>
                  </a:cxn>
                  <a:cxn ang="0">
                    <a:pos x="87" y="87"/>
                  </a:cxn>
                  <a:cxn ang="0">
                    <a:pos x="93" y="84"/>
                  </a:cxn>
                  <a:cxn ang="0">
                    <a:pos x="91" y="75"/>
                  </a:cxn>
                  <a:cxn ang="0">
                    <a:pos x="84" y="60"/>
                  </a:cxn>
                  <a:cxn ang="0">
                    <a:pos x="74" y="55"/>
                  </a:cxn>
                  <a:cxn ang="0">
                    <a:pos x="49" y="50"/>
                  </a:cxn>
                  <a:cxn ang="0">
                    <a:pos x="43" y="47"/>
                  </a:cxn>
                  <a:cxn ang="0">
                    <a:pos x="34" y="41"/>
                  </a:cxn>
                  <a:cxn ang="0">
                    <a:pos x="29" y="45"/>
                  </a:cxn>
                  <a:cxn ang="0">
                    <a:pos x="24" y="39"/>
                  </a:cxn>
                  <a:cxn ang="0">
                    <a:pos x="22" y="34"/>
                  </a:cxn>
                  <a:cxn ang="0">
                    <a:pos x="15" y="31"/>
                  </a:cxn>
                  <a:cxn ang="0">
                    <a:pos x="27" y="26"/>
                  </a:cxn>
                  <a:cxn ang="0">
                    <a:pos x="33" y="23"/>
                  </a:cxn>
                  <a:cxn ang="0">
                    <a:pos x="19" y="25"/>
                  </a:cxn>
                  <a:cxn ang="0">
                    <a:pos x="14" y="23"/>
                  </a:cxn>
                  <a:cxn ang="0">
                    <a:pos x="4" y="15"/>
                  </a:cxn>
                  <a:cxn ang="0">
                    <a:pos x="0" y="11"/>
                  </a:cxn>
                  <a:cxn ang="0">
                    <a:pos x="13" y="4"/>
                  </a:cxn>
                </a:cxnLst>
                <a:rect l="0" t="0" r="r" b="b"/>
                <a:pathLst>
                  <a:path w="236" h="122">
                    <a:moveTo>
                      <a:pt x="18" y="0"/>
                    </a:moveTo>
                    <a:lnTo>
                      <a:pt x="22" y="0"/>
                    </a:lnTo>
                    <a:lnTo>
                      <a:pt x="29" y="3"/>
                    </a:lnTo>
                    <a:lnTo>
                      <a:pt x="37" y="8"/>
                    </a:lnTo>
                    <a:lnTo>
                      <a:pt x="40" y="9"/>
                    </a:lnTo>
                    <a:lnTo>
                      <a:pt x="40" y="24"/>
                    </a:lnTo>
                    <a:lnTo>
                      <a:pt x="42" y="25"/>
                    </a:lnTo>
                    <a:lnTo>
                      <a:pt x="44" y="26"/>
                    </a:lnTo>
                    <a:lnTo>
                      <a:pt x="47" y="26"/>
                    </a:lnTo>
                    <a:lnTo>
                      <a:pt x="47" y="28"/>
                    </a:lnTo>
                    <a:lnTo>
                      <a:pt x="54" y="35"/>
                    </a:lnTo>
                    <a:lnTo>
                      <a:pt x="56" y="35"/>
                    </a:lnTo>
                    <a:lnTo>
                      <a:pt x="57" y="34"/>
                    </a:lnTo>
                    <a:lnTo>
                      <a:pt x="59" y="33"/>
                    </a:lnTo>
                    <a:lnTo>
                      <a:pt x="61" y="31"/>
                    </a:lnTo>
                    <a:lnTo>
                      <a:pt x="62" y="29"/>
                    </a:lnTo>
                    <a:lnTo>
                      <a:pt x="62" y="28"/>
                    </a:lnTo>
                    <a:lnTo>
                      <a:pt x="67" y="25"/>
                    </a:lnTo>
                    <a:lnTo>
                      <a:pt x="68" y="24"/>
                    </a:lnTo>
                    <a:lnTo>
                      <a:pt x="72" y="23"/>
                    </a:lnTo>
                    <a:lnTo>
                      <a:pt x="74" y="21"/>
                    </a:lnTo>
                    <a:lnTo>
                      <a:pt x="79" y="16"/>
                    </a:lnTo>
                    <a:lnTo>
                      <a:pt x="83" y="14"/>
                    </a:lnTo>
                    <a:lnTo>
                      <a:pt x="86" y="13"/>
                    </a:lnTo>
                    <a:lnTo>
                      <a:pt x="86" y="14"/>
                    </a:lnTo>
                    <a:lnTo>
                      <a:pt x="88" y="15"/>
                    </a:lnTo>
                    <a:lnTo>
                      <a:pt x="91" y="15"/>
                    </a:lnTo>
                    <a:lnTo>
                      <a:pt x="94" y="16"/>
                    </a:lnTo>
                    <a:lnTo>
                      <a:pt x="97" y="19"/>
                    </a:lnTo>
                    <a:lnTo>
                      <a:pt x="98" y="21"/>
                    </a:lnTo>
                    <a:lnTo>
                      <a:pt x="101" y="23"/>
                    </a:lnTo>
                    <a:lnTo>
                      <a:pt x="112" y="23"/>
                    </a:lnTo>
                    <a:lnTo>
                      <a:pt x="113" y="24"/>
                    </a:lnTo>
                    <a:lnTo>
                      <a:pt x="116" y="25"/>
                    </a:lnTo>
                    <a:lnTo>
                      <a:pt x="117" y="25"/>
                    </a:lnTo>
                    <a:lnTo>
                      <a:pt x="119" y="26"/>
                    </a:lnTo>
                    <a:lnTo>
                      <a:pt x="127" y="31"/>
                    </a:lnTo>
                    <a:lnTo>
                      <a:pt x="138" y="34"/>
                    </a:lnTo>
                    <a:lnTo>
                      <a:pt x="148" y="35"/>
                    </a:lnTo>
                    <a:lnTo>
                      <a:pt x="151" y="36"/>
                    </a:lnTo>
                    <a:lnTo>
                      <a:pt x="152" y="38"/>
                    </a:lnTo>
                    <a:lnTo>
                      <a:pt x="160" y="41"/>
                    </a:lnTo>
                    <a:lnTo>
                      <a:pt x="160" y="43"/>
                    </a:lnTo>
                    <a:lnTo>
                      <a:pt x="162" y="44"/>
                    </a:lnTo>
                    <a:lnTo>
                      <a:pt x="163" y="45"/>
                    </a:lnTo>
                    <a:lnTo>
                      <a:pt x="165" y="45"/>
                    </a:lnTo>
                    <a:lnTo>
                      <a:pt x="172" y="49"/>
                    </a:lnTo>
                    <a:lnTo>
                      <a:pt x="178" y="55"/>
                    </a:lnTo>
                    <a:lnTo>
                      <a:pt x="182" y="60"/>
                    </a:lnTo>
                    <a:lnTo>
                      <a:pt x="187" y="65"/>
                    </a:lnTo>
                    <a:lnTo>
                      <a:pt x="190" y="67"/>
                    </a:lnTo>
                    <a:lnTo>
                      <a:pt x="197" y="67"/>
                    </a:lnTo>
                    <a:lnTo>
                      <a:pt x="200" y="69"/>
                    </a:lnTo>
                    <a:lnTo>
                      <a:pt x="200" y="73"/>
                    </a:lnTo>
                    <a:lnTo>
                      <a:pt x="197" y="75"/>
                    </a:lnTo>
                    <a:lnTo>
                      <a:pt x="194" y="75"/>
                    </a:lnTo>
                    <a:lnTo>
                      <a:pt x="192" y="77"/>
                    </a:lnTo>
                    <a:lnTo>
                      <a:pt x="192" y="79"/>
                    </a:lnTo>
                    <a:lnTo>
                      <a:pt x="196" y="83"/>
                    </a:lnTo>
                    <a:lnTo>
                      <a:pt x="197" y="86"/>
                    </a:lnTo>
                    <a:lnTo>
                      <a:pt x="200" y="87"/>
                    </a:lnTo>
                    <a:lnTo>
                      <a:pt x="200" y="88"/>
                    </a:lnTo>
                    <a:lnTo>
                      <a:pt x="202" y="91"/>
                    </a:lnTo>
                    <a:lnTo>
                      <a:pt x="204" y="94"/>
                    </a:lnTo>
                    <a:lnTo>
                      <a:pt x="205" y="97"/>
                    </a:lnTo>
                    <a:lnTo>
                      <a:pt x="209" y="101"/>
                    </a:lnTo>
                    <a:lnTo>
                      <a:pt x="210" y="103"/>
                    </a:lnTo>
                    <a:lnTo>
                      <a:pt x="214" y="104"/>
                    </a:lnTo>
                    <a:lnTo>
                      <a:pt x="216" y="104"/>
                    </a:lnTo>
                    <a:lnTo>
                      <a:pt x="219" y="107"/>
                    </a:lnTo>
                    <a:lnTo>
                      <a:pt x="219" y="108"/>
                    </a:lnTo>
                    <a:lnTo>
                      <a:pt x="220" y="109"/>
                    </a:lnTo>
                    <a:lnTo>
                      <a:pt x="224" y="109"/>
                    </a:lnTo>
                    <a:lnTo>
                      <a:pt x="226" y="111"/>
                    </a:lnTo>
                    <a:lnTo>
                      <a:pt x="227" y="113"/>
                    </a:lnTo>
                    <a:lnTo>
                      <a:pt x="227" y="114"/>
                    </a:lnTo>
                    <a:lnTo>
                      <a:pt x="229" y="116"/>
                    </a:lnTo>
                    <a:lnTo>
                      <a:pt x="236" y="116"/>
                    </a:lnTo>
                    <a:lnTo>
                      <a:pt x="234" y="117"/>
                    </a:lnTo>
                    <a:lnTo>
                      <a:pt x="231" y="122"/>
                    </a:lnTo>
                    <a:lnTo>
                      <a:pt x="227" y="122"/>
                    </a:lnTo>
                    <a:lnTo>
                      <a:pt x="225" y="121"/>
                    </a:lnTo>
                    <a:lnTo>
                      <a:pt x="221" y="117"/>
                    </a:lnTo>
                    <a:lnTo>
                      <a:pt x="210" y="117"/>
                    </a:lnTo>
                    <a:lnTo>
                      <a:pt x="202" y="114"/>
                    </a:lnTo>
                    <a:lnTo>
                      <a:pt x="199" y="112"/>
                    </a:lnTo>
                    <a:lnTo>
                      <a:pt x="196" y="109"/>
                    </a:lnTo>
                    <a:lnTo>
                      <a:pt x="195" y="107"/>
                    </a:lnTo>
                    <a:lnTo>
                      <a:pt x="195" y="106"/>
                    </a:lnTo>
                    <a:lnTo>
                      <a:pt x="194" y="106"/>
                    </a:lnTo>
                    <a:lnTo>
                      <a:pt x="191" y="104"/>
                    </a:lnTo>
                    <a:lnTo>
                      <a:pt x="185" y="98"/>
                    </a:lnTo>
                    <a:lnTo>
                      <a:pt x="178" y="91"/>
                    </a:lnTo>
                    <a:lnTo>
                      <a:pt x="171" y="87"/>
                    </a:lnTo>
                    <a:lnTo>
                      <a:pt x="162" y="84"/>
                    </a:lnTo>
                    <a:lnTo>
                      <a:pt x="158" y="84"/>
                    </a:lnTo>
                    <a:lnTo>
                      <a:pt x="155" y="86"/>
                    </a:lnTo>
                    <a:lnTo>
                      <a:pt x="153" y="88"/>
                    </a:lnTo>
                    <a:lnTo>
                      <a:pt x="152" y="89"/>
                    </a:lnTo>
                    <a:lnTo>
                      <a:pt x="151" y="92"/>
                    </a:lnTo>
                    <a:lnTo>
                      <a:pt x="148" y="93"/>
                    </a:lnTo>
                    <a:lnTo>
                      <a:pt x="147" y="94"/>
                    </a:lnTo>
                    <a:lnTo>
                      <a:pt x="147" y="99"/>
                    </a:lnTo>
                    <a:lnTo>
                      <a:pt x="146" y="101"/>
                    </a:lnTo>
                    <a:lnTo>
                      <a:pt x="145" y="103"/>
                    </a:lnTo>
                    <a:lnTo>
                      <a:pt x="145" y="104"/>
                    </a:lnTo>
                    <a:lnTo>
                      <a:pt x="130" y="104"/>
                    </a:lnTo>
                    <a:lnTo>
                      <a:pt x="122" y="102"/>
                    </a:lnTo>
                    <a:lnTo>
                      <a:pt x="112" y="94"/>
                    </a:lnTo>
                    <a:lnTo>
                      <a:pt x="104" y="92"/>
                    </a:lnTo>
                    <a:lnTo>
                      <a:pt x="102" y="92"/>
                    </a:lnTo>
                    <a:lnTo>
                      <a:pt x="99" y="93"/>
                    </a:lnTo>
                    <a:lnTo>
                      <a:pt x="99" y="94"/>
                    </a:lnTo>
                    <a:lnTo>
                      <a:pt x="87" y="94"/>
                    </a:lnTo>
                    <a:lnTo>
                      <a:pt x="84" y="92"/>
                    </a:lnTo>
                    <a:lnTo>
                      <a:pt x="84" y="88"/>
                    </a:lnTo>
                    <a:lnTo>
                      <a:pt x="87" y="87"/>
                    </a:lnTo>
                    <a:lnTo>
                      <a:pt x="88" y="86"/>
                    </a:lnTo>
                    <a:lnTo>
                      <a:pt x="91" y="84"/>
                    </a:lnTo>
                    <a:lnTo>
                      <a:pt x="93" y="84"/>
                    </a:lnTo>
                    <a:lnTo>
                      <a:pt x="94" y="83"/>
                    </a:lnTo>
                    <a:lnTo>
                      <a:pt x="92" y="79"/>
                    </a:lnTo>
                    <a:lnTo>
                      <a:pt x="91" y="75"/>
                    </a:lnTo>
                    <a:lnTo>
                      <a:pt x="89" y="73"/>
                    </a:lnTo>
                    <a:lnTo>
                      <a:pt x="89" y="65"/>
                    </a:lnTo>
                    <a:lnTo>
                      <a:pt x="84" y="60"/>
                    </a:lnTo>
                    <a:lnTo>
                      <a:pt x="81" y="58"/>
                    </a:lnTo>
                    <a:lnTo>
                      <a:pt x="78" y="57"/>
                    </a:lnTo>
                    <a:lnTo>
                      <a:pt x="74" y="55"/>
                    </a:lnTo>
                    <a:lnTo>
                      <a:pt x="72" y="54"/>
                    </a:lnTo>
                    <a:lnTo>
                      <a:pt x="62" y="52"/>
                    </a:lnTo>
                    <a:lnTo>
                      <a:pt x="49" y="50"/>
                    </a:lnTo>
                    <a:lnTo>
                      <a:pt x="47" y="50"/>
                    </a:lnTo>
                    <a:lnTo>
                      <a:pt x="45" y="48"/>
                    </a:lnTo>
                    <a:lnTo>
                      <a:pt x="43" y="47"/>
                    </a:lnTo>
                    <a:lnTo>
                      <a:pt x="42" y="44"/>
                    </a:lnTo>
                    <a:lnTo>
                      <a:pt x="37" y="41"/>
                    </a:lnTo>
                    <a:lnTo>
                      <a:pt x="34" y="41"/>
                    </a:lnTo>
                    <a:lnTo>
                      <a:pt x="34" y="38"/>
                    </a:lnTo>
                    <a:lnTo>
                      <a:pt x="32" y="43"/>
                    </a:lnTo>
                    <a:lnTo>
                      <a:pt x="29" y="45"/>
                    </a:lnTo>
                    <a:lnTo>
                      <a:pt x="25" y="45"/>
                    </a:lnTo>
                    <a:lnTo>
                      <a:pt x="24" y="44"/>
                    </a:lnTo>
                    <a:lnTo>
                      <a:pt x="24" y="39"/>
                    </a:lnTo>
                    <a:lnTo>
                      <a:pt x="23" y="38"/>
                    </a:lnTo>
                    <a:lnTo>
                      <a:pt x="23" y="35"/>
                    </a:lnTo>
                    <a:lnTo>
                      <a:pt x="22" y="34"/>
                    </a:lnTo>
                    <a:lnTo>
                      <a:pt x="19" y="33"/>
                    </a:lnTo>
                    <a:lnTo>
                      <a:pt x="18" y="31"/>
                    </a:lnTo>
                    <a:lnTo>
                      <a:pt x="15" y="31"/>
                    </a:lnTo>
                    <a:lnTo>
                      <a:pt x="15" y="30"/>
                    </a:lnTo>
                    <a:lnTo>
                      <a:pt x="20" y="28"/>
                    </a:lnTo>
                    <a:lnTo>
                      <a:pt x="27" y="26"/>
                    </a:lnTo>
                    <a:lnTo>
                      <a:pt x="32" y="25"/>
                    </a:lnTo>
                    <a:lnTo>
                      <a:pt x="35" y="23"/>
                    </a:lnTo>
                    <a:lnTo>
                      <a:pt x="33" y="23"/>
                    </a:lnTo>
                    <a:lnTo>
                      <a:pt x="28" y="24"/>
                    </a:lnTo>
                    <a:lnTo>
                      <a:pt x="22" y="25"/>
                    </a:lnTo>
                    <a:lnTo>
                      <a:pt x="19" y="25"/>
                    </a:lnTo>
                    <a:lnTo>
                      <a:pt x="18" y="24"/>
                    </a:lnTo>
                    <a:lnTo>
                      <a:pt x="15" y="24"/>
                    </a:lnTo>
                    <a:lnTo>
                      <a:pt x="14" y="23"/>
                    </a:lnTo>
                    <a:lnTo>
                      <a:pt x="12" y="18"/>
                    </a:lnTo>
                    <a:lnTo>
                      <a:pt x="7" y="15"/>
                    </a:lnTo>
                    <a:lnTo>
                      <a:pt x="4" y="15"/>
                    </a:lnTo>
                    <a:lnTo>
                      <a:pt x="3" y="14"/>
                    </a:lnTo>
                    <a:lnTo>
                      <a:pt x="0" y="13"/>
                    </a:lnTo>
                    <a:lnTo>
                      <a:pt x="0" y="11"/>
                    </a:lnTo>
                    <a:lnTo>
                      <a:pt x="4" y="8"/>
                    </a:lnTo>
                    <a:lnTo>
                      <a:pt x="9" y="8"/>
                    </a:lnTo>
                    <a:lnTo>
                      <a:pt x="13" y="4"/>
                    </a:lnTo>
                    <a:lnTo>
                      <a:pt x="15" y="3"/>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212"/>
              <p:cNvSpPr>
                <a:spLocks/>
              </p:cNvSpPr>
              <p:nvPr/>
            </p:nvSpPr>
            <p:spPr bwMode="auto">
              <a:xfrm>
                <a:off x="9398660" y="4490900"/>
                <a:ext cx="49741" cy="49741"/>
              </a:xfrm>
              <a:custGeom>
                <a:avLst/>
                <a:gdLst/>
                <a:ahLst/>
                <a:cxnLst>
                  <a:cxn ang="0">
                    <a:pos x="0" y="0"/>
                  </a:cxn>
                  <a:cxn ang="0">
                    <a:pos x="5" y="3"/>
                  </a:cxn>
                  <a:cxn ang="0">
                    <a:pos x="9" y="5"/>
                  </a:cxn>
                  <a:cxn ang="0">
                    <a:pos x="12" y="9"/>
                  </a:cxn>
                  <a:cxn ang="0">
                    <a:pos x="15" y="13"/>
                  </a:cxn>
                  <a:cxn ang="0">
                    <a:pos x="20" y="15"/>
                  </a:cxn>
                  <a:cxn ang="0">
                    <a:pos x="21" y="17"/>
                  </a:cxn>
                  <a:cxn ang="0">
                    <a:pos x="24" y="18"/>
                  </a:cxn>
                  <a:cxn ang="0">
                    <a:pos x="24" y="24"/>
                  </a:cxn>
                  <a:cxn ang="0">
                    <a:pos x="21" y="24"/>
                  </a:cxn>
                  <a:cxn ang="0">
                    <a:pos x="19" y="23"/>
                  </a:cxn>
                  <a:cxn ang="0">
                    <a:pos x="18" y="22"/>
                  </a:cxn>
                  <a:cxn ang="0">
                    <a:pos x="16" y="19"/>
                  </a:cxn>
                  <a:cxn ang="0">
                    <a:pos x="16" y="15"/>
                  </a:cxn>
                  <a:cxn ang="0">
                    <a:pos x="14" y="14"/>
                  </a:cxn>
                  <a:cxn ang="0">
                    <a:pos x="12" y="13"/>
                  </a:cxn>
                  <a:cxn ang="0">
                    <a:pos x="10" y="8"/>
                  </a:cxn>
                  <a:cxn ang="0">
                    <a:pos x="7" y="5"/>
                  </a:cxn>
                  <a:cxn ang="0">
                    <a:pos x="5" y="4"/>
                  </a:cxn>
                  <a:cxn ang="0">
                    <a:pos x="2" y="4"/>
                  </a:cxn>
                  <a:cxn ang="0">
                    <a:pos x="1" y="3"/>
                  </a:cxn>
                  <a:cxn ang="0">
                    <a:pos x="0" y="0"/>
                  </a:cxn>
                </a:cxnLst>
                <a:rect l="0" t="0" r="r" b="b"/>
                <a:pathLst>
                  <a:path w="24" h="24">
                    <a:moveTo>
                      <a:pt x="0" y="0"/>
                    </a:moveTo>
                    <a:lnTo>
                      <a:pt x="5" y="3"/>
                    </a:lnTo>
                    <a:lnTo>
                      <a:pt x="9" y="5"/>
                    </a:lnTo>
                    <a:lnTo>
                      <a:pt x="12" y="9"/>
                    </a:lnTo>
                    <a:lnTo>
                      <a:pt x="15" y="13"/>
                    </a:lnTo>
                    <a:lnTo>
                      <a:pt x="20" y="15"/>
                    </a:lnTo>
                    <a:lnTo>
                      <a:pt x="21" y="17"/>
                    </a:lnTo>
                    <a:lnTo>
                      <a:pt x="24" y="18"/>
                    </a:lnTo>
                    <a:lnTo>
                      <a:pt x="24" y="24"/>
                    </a:lnTo>
                    <a:lnTo>
                      <a:pt x="21" y="24"/>
                    </a:lnTo>
                    <a:lnTo>
                      <a:pt x="19" y="23"/>
                    </a:lnTo>
                    <a:lnTo>
                      <a:pt x="18" y="22"/>
                    </a:lnTo>
                    <a:lnTo>
                      <a:pt x="16" y="19"/>
                    </a:lnTo>
                    <a:lnTo>
                      <a:pt x="16" y="15"/>
                    </a:lnTo>
                    <a:lnTo>
                      <a:pt x="14" y="14"/>
                    </a:lnTo>
                    <a:lnTo>
                      <a:pt x="12" y="13"/>
                    </a:lnTo>
                    <a:lnTo>
                      <a:pt x="10" y="8"/>
                    </a:lnTo>
                    <a:lnTo>
                      <a:pt x="7" y="5"/>
                    </a:lnTo>
                    <a:lnTo>
                      <a:pt x="5" y="4"/>
                    </a:lnTo>
                    <a:lnTo>
                      <a:pt x="2" y="4"/>
                    </a:lnTo>
                    <a:lnTo>
                      <a:pt x="1"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213"/>
              <p:cNvSpPr>
                <a:spLocks/>
              </p:cNvSpPr>
              <p:nvPr/>
            </p:nvSpPr>
            <p:spPr bwMode="auto">
              <a:xfrm>
                <a:off x="9483635" y="4561366"/>
                <a:ext cx="24870" cy="31089"/>
              </a:xfrm>
              <a:custGeom>
                <a:avLst/>
                <a:gdLst/>
                <a:ahLst/>
                <a:cxnLst>
                  <a:cxn ang="0">
                    <a:pos x="0" y="0"/>
                  </a:cxn>
                  <a:cxn ang="0">
                    <a:pos x="2" y="2"/>
                  </a:cxn>
                  <a:cxn ang="0">
                    <a:pos x="4" y="3"/>
                  </a:cxn>
                  <a:cxn ang="0">
                    <a:pos x="5" y="5"/>
                  </a:cxn>
                  <a:cxn ang="0">
                    <a:pos x="8" y="7"/>
                  </a:cxn>
                  <a:cxn ang="0">
                    <a:pos x="12" y="10"/>
                  </a:cxn>
                  <a:cxn ang="0">
                    <a:pos x="12" y="13"/>
                  </a:cxn>
                  <a:cxn ang="0">
                    <a:pos x="9" y="15"/>
                  </a:cxn>
                  <a:cxn ang="0">
                    <a:pos x="7" y="13"/>
                  </a:cxn>
                  <a:cxn ang="0">
                    <a:pos x="7" y="9"/>
                  </a:cxn>
                  <a:cxn ang="0">
                    <a:pos x="4" y="9"/>
                  </a:cxn>
                  <a:cxn ang="0">
                    <a:pos x="3" y="7"/>
                  </a:cxn>
                  <a:cxn ang="0">
                    <a:pos x="2" y="5"/>
                  </a:cxn>
                  <a:cxn ang="0">
                    <a:pos x="0" y="3"/>
                  </a:cxn>
                  <a:cxn ang="0">
                    <a:pos x="0" y="0"/>
                  </a:cxn>
                </a:cxnLst>
                <a:rect l="0" t="0" r="r" b="b"/>
                <a:pathLst>
                  <a:path w="12" h="15">
                    <a:moveTo>
                      <a:pt x="0" y="0"/>
                    </a:moveTo>
                    <a:lnTo>
                      <a:pt x="2" y="2"/>
                    </a:lnTo>
                    <a:lnTo>
                      <a:pt x="4" y="3"/>
                    </a:lnTo>
                    <a:lnTo>
                      <a:pt x="5" y="5"/>
                    </a:lnTo>
                    <a:lnTo>
                      <a:pt x="8" y="7"/>
                    </a:lnTo>
                    <a:lnTo>
                      <a:pt x="12" y="10"/>
                    </a:lnTo>
                    <a:lnTo>
                      <a:pt x="12" y="13"/>
                    </a:lnTo>
                    <a:lnTo>
                      <a:pt x="9" y="15"/>
                    </a:lnTo>
                    <a:lnTo>
                      <a:pt x="7" y="13"/>
                    </a:lnTo>
                    <a:lnTo>
                      <a:pt x="7" y="9"/>
                    </a:lnTo>
                    <a:lnTo>
                      <a:pt x="4" y="9"/>
                    </a:lnTo>
                    <a:lnTo>
                      <a:pt x="3" y="7"/>
                    </a:lnTo>
                    <a:lnTo>
                      <a:pt x="2" y="5"/>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214"/>
              <p:cNvSpPr>
                <a:spLocks/>
              </p:cNvSpPr>
              <p:nvPr/>
            </p:nvSpPr>
            <p:spPr bwMode="auto">
              <a:xfrm>
                <a:off x="9647364" y="4673283"/>
                <a:ext cx="14508" cy="18653"/>
              </a:xfrm>
              <a:custGeom>
                <a:avLst/>
                <a:gdLst/>
                <a:ahLst/>
                <a:cxnLst>
                  <a:cxn ang="0">
                    <a:pos x="0" y="0"/>
                  </a:cxn>
                  <a:cxn ang="0">
                    <a:pos x="3" y="2"/>
                  </a:cxn>
                  <a:cxn ang="0">
                    <a:pos x="7" y="5"/>
                  </a:cxn>
                  <a:cxn ang="0">
                    <a:pos x="7" y="9"/>
                  </a:cxn>
                  <a:cxn ang="0">
                    <a:pos x="4" y="8"/>
                  </a:cxn>
                  <a:cxn ang="0">
                    <a:pos x="3" y="7"/>
                  </a:cxn>
                  <a:cxn ang="0">
                    <a:pos x="0" y="2"/>
                  </a:cxn>
                  <a:cxn ang="0">
                    <a:pos x="0" y="0"/>
                  </a:cxn>
                </a:cxnLst>
                <a:rect l="0" t="0" r="r" b="b"/>
                <a:pathLst>
                  <a:path w="7" h="9">
                    <a:moveTo>
                      <a:pt x="0" y="0"/>
                    </a:moveTo>
                    <a:lnTo>
                      <a:pt x="3" y="2"/>
                    </a:lnTo>
                    <a:lnTo>
                      <a:pt x="7" y="5"/>
                    </a:lnTo>
                    <a:lnTo>
                      <a:pt x="7" y="9"/>
                    </a:lnTo>
                    <a:lnTo>
                      <a:pt x="4" y="8"/>
                    </a:lnTo>
                    <a:lnTo>
                      <a:pt x="3" y="7"/>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215"/>
              <p:cNvSpPr>
                <a:spLocks/>
              </p:cNvSpPr>
              <p:nvPr/>
            </p:nvSpPr>
            <p:spPr bwMode="auto">
              <a:xfrm>
                <a:off x="9612132" y="4660848"/>
                <a:ext cx="24870" cy="12435"/>
              </a:xfrm>
              <a:custGeom>
                <a:avLst/>
                <a:gdLst/>
                <a:ahLst/>
                <a:cxnLst>
                  <a:cxn ang="0">
                    <a:pos x="0" y="0"/>
                  </a:cxn>
                  <a:cxn ang="0">
                    <a:pos x="4" y="0"/>
                  </a:cxn>
                  <a:cxn ang="0">
                    <a:pos x="7" y="1"/>
                  </a:cxn>
                  <a:cxn ang="0">
                    <a:pos x="12" y="6"/>
                  </a:cxn>
                  <a:cxn ang="0">
                    <a:pos x="9" y="6"/>
                  </a:cxn>
                  <a:cxn ang="0">
                    <a:pos x="5" y="5"/>
                  </a:cxn>
                  <a:cxn ang="0">
                    <a:pos x="2" y="4"/>
                  </a:cxn>
                  <a:cxn ang="0">
                    <a:pos x="1" y="3"/>
                  </a:cxn>
                  <a:cxn ang="0">
                    <a:pos x="0" y="0"/>
                  </a:cxn>
                </a:cxnLst>
                <a:rect l="0" t="0" r="r" b="b"/>
                <a:pathLst>
                  <a:path w="12" h="6">
                    <a:moveTo>
                      <a:pt x="0" y="0"/>
                    </a:moveTo>
                    <a:lnTo>
                      <a:pt x="4" y="0"/>
                    </a:lnTo>
                    <a:lnTo>
                      <a:pt x="7" y="1"/>
                    </a:lnTo>
                    <a:lnTo>
                      <a:pt x="12" y="6"/>
                    </a:lnTo>
                    <a:lnTo>
                      <a:pt x="9" y="6"/>
                    </a:lnTo>
                    <a:lnTo>
                      <a:pt x="5" y="5"/>
                    </a:lnTo>
                    <a:lnTo>
                      <a:pt x="2" y="4"/>
                    </a:lnTo>
                    <a:lnTo>
                      <a:pt x="1"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216"/>
              <p:cNvSpPr>
                <a:spLocks/>
              </p:cNvSpPr>
              <p:nvPr/>
            </p:nvSpPr>
            <p:spPr bwMode="auto">
              <a:xfrm>
                <a:off x="9614204" y="4629761"/>
                <a:ext cx="26944" cy="26944"/>
              </a:xfrm>
              <a:custGeom>
                <a:avLst/>
                <a:gdLst/>
                <a:ahLst/>
                <a:cxnLst>
                  <a:cxn ang="0">
                    <a:pos x="0" y="0"/>
                  </a:cxn>
                  <a:cxn ang="0">
                    <a:pos x="8" y="5"/>
                  </a:cxn>
                  <a:cxn ang="0">
                    <a:pos x="13" y="13"/>
                  </a:cxn>
                  <a:cxn ang="0">
                    <a:pos x="8" y="10"/>
                  </a:cxn>
                  <a:cxn ang="0">
                    <a:pos x="5" y="8"/>
                  </a:cxn>
                  <a:cxn ang="0">
                    <a:pos x="3" y="4"/>
                  </a:cxn>
                  <a:cxn ang="0">
                    <a:pos x="1" y="1"/>
                  </a:cxn>
                  <a:cxn ang="0">
                    <a:pos x="0" y="0"/>
                  </a:cxn>
                </a:cxnLst>
                <a:rect l="0" t="0" r="r" b="b"/>
                <a:pathLst>
                  <a:path w="13" h="13">
                    <a:moveTo>
                      <a:pt x="0" y="0"/>
                    </a:moveTo>
                    <a:lnTo>
                      <a:pt x="8" y="5"/>
                    </a:lnTo>
                    <a:lnTo>
                      <a:pt x="13" y="13"/>
                    </a:lnTo>
                    <a:lnTo>
                      <a:pt x="8" y="10"/>
                    </a:lnTo>
                    <a:lnTo>
                      <a:pt x="5" y="8"/>
                    </a:lnTo>
                    <a:lnTo>
                      <a:pt x="3" y="4"/>
                    </a:lnTo>
                    <a:lnTo>
                      <a:pt x="1"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217"/>
              <p:cNvSpPr>
                <a:spLocks/>
              </p:cNvSpPr>
              <p:nvPr/>
            </p:nvSpPr>
            <p:spPr bwMode="auto">
              <a:xfrm>
                <a:off x="9564463" y="4609035"/>
                <a:ext cx="31089" cy="18653"/>
              </a:xfrm>
              <a:custGeom>
                <a:avLst/>
                <a:gdLst/>
                <a:ahLst/>
                <a:cxnLst>
                  <a:cxn ang="0">
                    <a:pos x="1" y="0"/>
                  </a:cxn>
                  <a:cxn ang="0">
                    <a:pos x="4" y="1"/>
                  </a:cxn>
                  <a:cxn ang="0">
                    <a:pos x="8" y="3"/>
                  </a:cxn>
                  <a:cxn ang="0">
                    <a:pos x="13" y="5"/>
                  </a:cxn>
                  <a:cxn ang="0">
                    <a:pos x="15" y="8"/>
                  </a:cxn>
                  <a:cxn ang="0">
                    <a:pos x="15" y="9"/>
                  </a:cxn>
                  <a:cxn ang="0">
                    <a:pos x="10" y="9"/>
                  </a:cxn>
                  <a:cxn ang="0">
                    <a:pos x="7" y="8"/>
                  </a:cxn>
                  <a:cxn ang="0">
                    <a:pos x="4" y="5"/>
                  </a:cxn>
                  <a:cxn ang="0">
                    <a:pos x="1" y="4"/>
                  </a:cxn>
                  <a:cxn ang="0">
                    <a:pos x="0" y="1"/>
                  </a:cxn>
                  <a:cxn ang="0">
                    <a:pos x="1" y="0"/>
                  </a:cxn>
                </a:cxnLst>
                <a:rect l="0" t="0" r="r" b="b"/>
                <a:pathLst>
                  <a:path w="15" h="9">
                    <a:moveTo>
                      <a:pt x="1" y="0"/>
                    </a:moveTo>
                    <a:lnTo>
                      <a:pt x="4" y="1"/>
                    </a:lnTo>
                    <a:lnTo>
                      <a:pt x="8" y="3"/>
                    </a:lnTo>
                    <a:lnTo>
                      <a:pt x="13" y="5"/>
                    </a:lnTo>
                    <a:lnTo>
                      <a:pt x="15" y="8"/>
                    </a:lnTo>
                    <a:lnTo>
                      <a:pt x="15" y="9"/>
                    </a:lnTo>
                    <a:lnTo>
                      <a:pt x="10" y="9"/>
                    </a:lnTo>
                    <a:lnTo>
                      <a:pt x="7" y="8"/>
                    </a:lnTo>
                    <a:lnTo>
                      <a:pt x="4" y="5"/>
                    </a:lnTo>
                    <a:lnTo>
                      <a:pt x="1" y="4"/>
                    </a:lnTo>
                    <a:lnTo>
                      <a:pt x="0"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1218"/>
              <p:cNvSpPr>
                <a:spLocks/>
              </p:cNvSpPr>
              <p:nvPr/>
            </p:nvSpPr>
            <p:spPr bwMode="auto">
              <a:xfrm>
                <a:off x="9525085" y="4590382"/>
                <a:ext cx="20725" cy="8290"/>
              </a:xfrm>
              <a:custGeom>
                <a:avLst/>
                <a:gdLst/>
                <a:ahLst/>
                <a:cxnLst>
                  <a:cxn ang="0">
                    <a:pos x="0" y="0"/>
                  </a:cxn>
                  <a:cxn ang="0">
                    <a:pos x="3" y="0"/>
                  </a:cxn>
                  <a:cxn ang="0">
                    <a:pos x="10" y="4"/>
                  </a:cxn>
                  <a:cxn ang="0">
                    <a:pos x="7" y="4"/>
                  </a:cxn>
                  <a:cxn ang="0">
                    <a:pos x="0" y="0"/>
                  </a:cxn>
                </a:cxnLst>
                <a:rect l="0" t="0" r="r" b="b"/>
                <a:pathLst>
                  <a:path w="10" h="4">
                    <a:moveTo>
                      <a:pt x="0" y="0"/>
                    </a:moveTo>
                    <a:lnTo>
                      <a:pt x="3" y="0"/>
                    </a:lnTo>
                    <a:lnTo>
                      <a:pt x="10" y="4"/>
                    </a:lnTo>
                    <a:lnTo>
                      <a:pt x="7"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1219"/>
              <p:cNvSpPr>
                <a:spLocks noEditPoints="1"/>
              </p:cNvSpPr>
              <p:nvPr/>
            </p:nvSpPr>
            <p:spPr bwMode="auto">
              <a:xfrm>
                <a:off x="9525085" y="4588310"/>
                <a:ext cx="6218" cy="2073"/>
              </a:xfrm>
              <a:custGeom>
                <a:avLst/>
                <a:gdLst/>
                <a:ahLst/>
                <a:cxnLst>
                  <a:cxn ang="0">
                    <a:pos x="2" y="1"/>
                  </a:cxn>
                  <a:cxn ang="0">
                    <a:pos x="3" y="1"/>
                  </a:cxn>
                  <a:cxn ang="0">
                    <a:pos x="2" y="1"/>
                  </a:cxn>
                  <a:cxn ang="0">
                    <a:pos x="0" y="0"/>
                  </a:cxn>
                  <a:cxn ang="0">
                    <a:pos x="2" y="0"/>
                  </a:cxn>
                  <a:cxn ang="0">
                    <a:pos x="2" y="1"/>
                  </a:cxn>
                  <a:cxn ang="0">
                    <a:pos x="0" y="0"/>
                  </a:cxn>
                </a:cxnLst>
                <a:rect l="0" t="0" r="r" b="b"/>
                <a:pathLst>
                  <a:path w="3" h="1">
                    <a:moveTo>
                      <a:pt x="2" y="1"/>
                    </a:moveTo>
                    <a:lnTo>
                      <a:pt x="3" y="1"/>
                    </a:lnTo>
                    <a:lnTo>
                      <a:pt x="2" y="1"/>
                    </a:lnTo>
                    <a:close/>
                    <a:moveTo>
                      <a:pt x="0" y="0"/>
                    </a:moveTo>
                    <a:lnTo>
                      <a:pt x="2" y="0"/>
                    </a:lnTo>
                    <a:lnTo>
                      <a:pt x="2"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1308"/>
              <p:cNvSpPr>
                <a:spLocks/>
              </p:cNvSpPr>
              <p:nvPr/>
            </p:nvSpPr>
            <p:spPr bwMode="auto">
              <a:xfrm>
                <a:off x="8834931" y="4501264"/>
                <a:ext cx="70466" cy="20725"/>
              </a:xfrm>
              <a:custGeom>
                <a:avLst/>
                <a:gdLst/>
                <a:ahLst/>
                <a:cxnLst>
                  <a:cxn ang="0">
                    <a:pos x="2" y="0"/>
                  </a:cxn>
                  <a:cxn ang="0">
                    <a:pos x="21" y="0"/>
                  </a:cxn>
                  <a:cxn ang="0">
                    <a:pos x="21" y="2"/>
                  </a:cxn>
                  <a:cxn ang="0">
                    <a:pos x="29" y="2"/>
                  </a:cxn>
                  <a:cxn ang="0">
                    <a:pos x="29" y="3"/>
                  </a:cxn>
                  <a:cxn ang="0">
                    <a:pos x="30" y="5"/>
                  </a:cxn>
                  <a:cxn ang="0">
                    <a:pos x="32" y="5"/>
                  </a:cxn>
                  <a:cxn ang="0">
                    <a:pos x="34" y="8"/>
                  </a:cxn>
                  <a:cxn ang="0">
                    <a:pos x="34" y="10"/>
                  </a:cxn>
                  <a:cxn ang="0">
                    <a:pos x="27" y="10"/>
                  </a:cxn>
                  <a:cxn ang="0">
                    <a:pos x="25" y="9"/>
                  </a:cxn>
                  <a:cxn ang="0">
                    <a:pos x="22" y="7"/>
                  </a:cxn>
                  <a:cxn ang="0">
                    <a:pos x="20" y="5"/>
                  </a:cxn>
                  <a:cxn ang="0">
                    <a:pos x="2" y="5"/>
                  </a:cxn>
                  <a:cxn ang="0">
                    <a:pos x="1" y="4"/>
                  </a:cxn>
                  <a:cxn ang="0">
                    <a:pos x="0" y="4"/>
                  </a:cxn>
                  <a:cxn ang="0">
                    <a:pos x="0" y="3"/>
                  </a:cxn>
                  <a:cxn ang="0">
                    <a:pos x="1" y="2"/>
                  </a:cxn>
                  <a:cxn ang="0">
                    <a:pos x="2" y="2"/>
                  </a:cxn>
                  <a:cxn ang="0">
                    <a:pos x="2" y="0"/>
                  </a:cxn>
                </a:cxnLst>
                <a:rect l="0" t="0" r="r" b="b"/>
                <a:pathLst>
                  <a:path w="34" h="10">
                    <a:moveTo>
                      <a:pt x="2" y="0"/>
                    </a:moveTo>
                    <a:lnTo>
                      <a:pt x="21" y="0"/>
                    </a:lnTo>
                    <a:lnTo>
                      <a:pt x="21" y="2"/>
                    </a:lnTo>
                    <a:lnTo>
                      <a:pt x="29" y="2"/>
                    </a:lnTo>
                    <a:lnTo>
                      <a:pt x="29" y="3"/>
                    </a:lnTo>
                    <a:lnTo>
                      <a:pt x="30" y="5"/>
                    </a:lnTo>
                    <a:lnTo>
                      <a:pt x="32" y="5"/>
                    </a:lnTo>
                    <a:lnTo>
                      <a:pt x="34" y="8"/>
                    </a:lnTo>
                    <a:lnTo>
                      <a:pt x="34" y="10"/>
                    </a:lnTo>
                    <a:lnTo>
                      <a:pt x="27" y="10"/>
                    </a:lnTo>
                    <a:lnTo>
                      <a:pt x="25" y="9"/>
                    </a:lnTo>
                    <a:lnTo>
                      <a:pt x="22" y="7"/>
                    </a:lnTo>
                    <a:lnTo>
                      <a:pt x="20" y="5"/>
                    </a:lnTo>
                    <a:lnTo>
                      <a:pt x="2" y="5"/>
                    </a:lnTo>
                    <a:lnTo>
                      <a:pt x="1" y="4"/>
                    </a:lnTo>
                    <a:lnTo>
                      <a:pt x="0" y="4"/>
                    </a:lnTo>
                    <a:lnTo>
                      <a:pt x="0" y="3"/>
                    </a:lnTo>
                    <a:lnTo>
                      <a:pt x="1" y="2"/>
                    </a:lnTo>
                    <a:lnTo>
                      <a:pt x="2"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1314"/>
              <p:cNvSpPr>
                <a:spLocks/>
              </p:cNvSpPr>
              <p:nvPr/>
            </p:nvSpPr>
            <p:spPr bwMode="auto">
              <a:xfrm>
                <a:off x="8743740" y="4130279"/>
                <a:ext cx="33161" cy="58031"/>
              </a:xfrm>
              <a:custGeom>
                <a:avLst/>
                <a:gdLst/>
                <a:ahLst/>
                <a:cxnLst>
                  <a:cxn ang="0">
                    <a:pos x="4" y="0"/>
                  </a:cxn>
                  <a:cxn ang="0">
                    <a:pos x="6" y="1"/>
                  </a:cxn>
                  <a:cxn ang="0">
                    <a:pos x="9" y="1"/>
                  </a:cxn>
                  <a:cxn ang="0">
                    <a:pos x="11" y="2"/>
                  </a:cxn>
                  <a:cxn ang="0">
                    <a:pos x="11" y="5"/>
                  </a:cxn>
                  <a:cxn ang="0">
                    <a:pos x="14" y="5"/>
                  </a:cxn>
                  <a:cxn ang="0">
                    <a:pos x="14" y="11"/>
                  </a:cxn>
                  <a:cxn ang="0">
                    <a:pos x="15" y="13"/>
                  </a:cxn>
                  <a:cxn ang="0">
                    <a:pos x="16" y="15"/>
                  </a:cxn>
                  <a:cxn ang="0">
                    <a:pos x="16" y="17"/>
                  </a:cxn>
                  <a:cxn ang="0">
                    <a:pos x="15" y="18"/>
                  </a:cxn>
                  <a:cxn ang="0">
                    <a:pos x="10" y="18"/>
                  </a:cxn>
                  <a:cxn ang="0">
                    <a:pos x="10" y="21"/>
                  </a:cxn>
                  <a:cxn ang="0">
                    <a:pos x="12" y="26"/>
                  </a:cxn>
                  <a:cxn ang="0">
                    <a:pos x="12" y="28"/>
                  </a:cxn>
                  <a:cxn ang="0">
                    <a:pos x="11" y="28"/>
                  </a:cxn>
                  <a:cxn ang="0">
                    <a:pos x="10" y="27"/>
                  </a:cxn>
                  <a:cxn ang="0">
                    <a:pos x="9" y="27"/>
                  </a:cxn>
                  <a:cxn ang="0">
                    <a:pos x="7" y="26"/>
                  </a:cxn>
                  <a:cxn ang="0">
                    <a:pos x="7" y="21"/>
                  </a:cxn>
                  <a:cxn ang="0">
                    <a:pos x="6" y="21"/>
                  </a:cxn>
                  <a:cxn ang="0">
                    <a:pos x="2" y="17"/>
                  </a:cxn>
                  <a:cxn ang="0">
                    <a:pos x="2" y="13"/>
                  </a:cxn>
                  <a:cxn ang="0">
                    <a:pos x="7" y="13"/>
                  </a:cxn>
                  <a:cxn ang="0">
                    <a:pos x="9" y="12"/>
                  </a:cxn>
                  <a:cxn ang="0">
                    <a:pos x="6" y="7"/>
                  </a:cxn>
                  <a:cxn ang="0">
                    <a:pos x="4" y="5"/>
                  </a:cxn>
                  <a:cxn ang="0">
                    <a:pos x="1" y="3"/>
                  </a:cxn>
                  <a:cxn ang="0">
                    <a:pos x="0" y="1"/>
                  </a:cxn>
                  <a:cxn ang="0">
                    <a:pos x="2" y="1"/>
                  </a:cxn>
                  <a:cxn ang="0">
                    <a:pos x="4" y="0"/>
                  </a:cxn>
                </a:cxnLst>
                <a:rect l="0" t="0" r="r" b="b"/>
                <a:pathLst>
                  <a:path w="16" h="28">
                    <a:moveTo>
                      <a:pt x="4" y="0"/>
                    </a:moveTo>
                    <a:lnTo>
                      <a:pt x="6" y="1"/>
                    </a:lnTo>
                    <a:lnTo>
                      <a:pt x="9" y="1"/>
                    </a:lnTo>
                    <a:lnTo>
                      <a:pt x="11" y="2"/>
                    </a:lnTo>
                    <a:lnTo>
                      <a:pt x="11" y="5"/>
                    </a:lnTo>
                    <a:lnTo>
                      <a:pt x="14" y="5"/>
                    </a:lnTo>
                    <a:lnTo>
                      <a:pt x="14" y="11"/>
                    </a:lnTo>
                    <a:lnTo>
                      <a:pt x="15" y="13"/>
                    </a:lnTo>
                    <a:lnTo>
                      <a:pt x="16" y="15"/>
                    </a:lnTo>
                    <a:lnTo>
                      <a:pt x="16" y="17"/>
                    </a:lnTo>
                    <a:lnTo>
                      <a:pt x="15" y="18"/>
                    </a:lnTo>
                    <a:lnTo>
                      <a:pt x="10" y="18"/>
                    </a:lnTo>
                    <a:lnTo>
                      <a:pt x="10" y="21"/>
                    </a:lnTo>
                    <a:lnTo>
                      <a:pt x="12" y="26"/>
                    </a:lnTo>
                    <a:lnTo>
                      <a:pt x="12" y="28"/>
                    </a:lnTo>
                    <a:lnTo>
                      <a:pt x="11" y="28"/>
                    </a:lnTo>
                    <a:lnTo>
                      <a:pt x="10" y="27"/>
                    </a:lnTo>
                    <a:lnTo>
                      <a:pt x="9" y="27"/>
                    </a:lnTo>
                    <a:lnTo>
                      <a:pt x="7" y="26"/>
                    </a:lnTo>
                    <a:lnTo>
                      <a:pt x="7" y="21"/>
                    </a:lnTo>
                    <a:lnTo>
                      <a:pt x="6" y="21"/>
                    </a:lnTo>
                    <a:lnTo>
                      <a:pt x="2" y="17"/>
                    </a:lnTo>
                    <a:lnTo>
                      <a:pt x="2" y="13"/>
                    </a:lnTo>
                    <a:lnTo>
                      <a:pt x="7" y="13"/>
                    </a:lnTo>
                    <a:lnTo>
                      <a:pt x="9" y="12"/>
                    </a:lnTo>
                    <a:lnTo>
                      <a:pt x="6" y="7"/>
                    </a:lnTo>
                    <a:lnTo>
                      <a:pt x="4" y="5"/>
                    </a:lnTo>
                    <a:lnTo>
                      <a:pt x="1" y="3"/>
                    </a:lnTo>
                    <a:lnTo>
                      <a:pt x="0" y="1"/>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1318"/>
              <p:cNvSpPr>
                <a:spLocks/>
              </p:cNvSpPr>
              <p:nvPr/>
            </p:nvSpPr>
            <p:spPr bwMode="auto">
              <a:xfrm>
                <a:off x="8737523" y="4188310"/>
                <a:ext cx="18653" cy="16580"/>
              </a:xfrm>
              <a:custGeom>
                <a:avLst/>
                <a:gdLst/>
                <a:ahLst/>
                <a:cxnLst>
                  <a:cxn ang="0">
                    <a:pos x="4" y="0"/>
                  </a:cxn>
                  <a:cxn ang="0">
                    <a:pos x="7" y="2"/>
                  </a:cxn>
                  <a:cxn ang="0">
                    <a:pos x="8" y="2"/>
                  </a:cxn>
                  <a:cxn ang="0">
                    <a:pos x="9" y="0"/>
                  </a:cxn>
                  <a:cxn ang="0">
                    <a:pos x="9" y="3"/>
                  </a:cxn>
                  <a:cxn ang="0">
                    <a:pos x="8" y="6"/>
                  </a:cxn>
                  <a:cxn ang="0">
                    <a:pos x="3" y="8"/>
                  </a:cxn>
                  <a:cxn ang="0">
                    <a:pos x="2" y="7"/>
                  </a:cxn>
                  <a:cxn ang="0">
                    <a:pos x="0" y="7"/>
                  </a:cxn>
                  <a:cxn ang="0">
                    <a:pos x="0" y="4"/>
                  </a:cxn>
                  <a:cxn ang="0">
                    <a:pos x="4" y="0"/>
                  </a:cxn>
                </a:cxnLst>
                <a:rect l="0" t="0" r="r" b="b"/>
                <a:pathLst>
                  <a:path w="9" h="8">
                    <a:moveTo>
                      <a:pt x="4" y="0"/>
                    </a:moveTo>
                    <a:lnTo>
                      <a:pt x="7" y="2"/>
                    </a:lnTo>
                    <a:lnTo>
                      <a:pt x="8" y="2"/>
                    </a:lnTo>
                    <a:lnTo>
                      <a:pt x="9" y="0"/>
                    </a:lnTo>
                    <a:lnTo>
                      <a:pt x="9" y="3"/>
                    </a:lnTo>
                    <a:lnTo>
                      <a:pt x="8" y="6"/>
                    </a:lnTo>
                    <a:lnTo>
                      <a:pt x="3" y="8"/>
                    </a:lnTo>
                    <a:lnTo>
                      <a:pt x="2" y="7"/>
                    </a:lnTo>
                    <a:lnTo>
                      <a:pt x="0" y="7"/>
                    </a:lnTo>
                    <a:lnTo>
                      <a:pt x="0" y="4"/>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4" name="Group 1114"/>
            <p:cNvGrpSpPr/>
            <p:nvPr/>
          </p:nvGrpSpPr>
          <p:grpSpPr>
            <a:xfrm>
              <a:off x="4510234" y="2228876"/>
              <a:ext cx="2955778" cy="2177942"/>
              <a:chOff x="6389342" y="1817332"/>
              <a:chExt cx="3937813" cy="2901547"/>
            </a:xfrm>
            <a:solidFill>
              <a:schemeClr val="tx1">
                <a:lumMod val="50000"/>
                <a:lumOff val="50000"/>
              </a:schemeClr>
            </a:solidFill>
          </p:grpSpPr>
          <p:sp>
            <p:nvSpPr>
              <p:cNvPr id="135" name="Freeform 1297"/>
              <p:cNvSpPr>
                <a:spLocks/>
              </p:cNvSpPr>
              <p:nvPr/>
            </p:nvSpPr>
            <p:spPr bwMode="auto">
              <a:xfrm>
                <a:off x="7676385" y="4196600"/>
                <a:ext cx="47669" cy="95337"/>
              </a:xfrm>
              <a:custGeom>
                <a:avLst/>
                <a:gdLst/>
                <a:ahLst/>
                <a:cxnLst>
                  <a:cxn ang="0">
                    <a:pos x="5" y="0"/>
                  </a:cxn>
                  <a:cxn ang="0">
                    <a:pos x="10" y="7"/>
                  </a:cxn>
                  <a:cxn ang="0">
                    <a:pos x="17" y="13"/>
                  </a:cxn>
                  <a:cxn ang="0">
                    <a:pos x="22" y="19"/>
                  </a:cxn>
                  <a:cxn ang="0">
                    <a:pos x="23" y="28"/>
                  </a:cxn>
                  <a:cxn ang="0">
                    <a:pos x="23" y="32"/>
                  </a:cxn>
                  <a:cxn ang="0">
                    <a:pos x="22" y="35"/>
                  </a:cxn>
                  <a:cxn ang="0">
                    <a:pos x="17" y="43"/>
                  </a:cxn>
                  <a:cxn ang="0">
                    <a:pos x="14" y="44"/>
                  </a:cxn>
                  <a:cxn ang="0">
                    <a:pos x="10" y="46"/>
                  </a:cxn>
                  <a:cxn ang="0">
                    <a:pos x="7" y="44"/>
                  </a:cxn>
                  <a:cxn ang="0">
                    <a:pos x="4" y="43"/>
                  </a:cxn>
                  <a:cxn ang="0">
                    <a:pos x="2" y="41"/>
                  </a:cxn>
                  <a:cxn ang="0">
                    <a:pos x="0" y="37"/>
                  </a:cxn>
                  <a:cxn ang="0">
                    <a:pos x="0" y="34"/>
                  </a:cxn>
                  <a:cxn ang="0">
                    <a:pos x="2" y="23"/>
                  </a:cxn>
                  <a:cxn ang="0">
                    <a:pos x="4" y="12"/>
                  </a:cxn>
                  <a:cxn ang="0">
                    <a:pos x="5" y="0"/>
                  </a:cxn>
                </a:cxnLst>
                <a:rect l="0" t="0" r="r" b="b"/>
                <a:pathLst>
                  <a:path w="23" h="46">
                    <a:moveTo>
                      <a:pt x="5" y="0"/>
                    </a:moveTo>
                    <a:lnTo>
                      <a:pt x="10" y="7"/>
                    </a:lnTo>
                    <a:lnTo>
                      <a:pt x="17" y="13"/>
                    </a:lnTo>
                    <a:lnTo>
                      <a:pt x="22" y="19"/>
                    </a:lnTo>
                    <a:lnTo>
                      <a:pt x="23" y="28"/>
                    </a:lnTo>
                    <a:lnTo>
                      <a:pt x="23" y="32"/>
                    </a:lnTo>
                    <a:lnTo>
                      <a:pt x="22" y="35"/>
                    </a:lnTo>
                    <a:lnTo>
                      <a:pt x="17" y="43"/>
                    </a:lnTo>
                    <a:lnTo>
                      <a:pt x="14" y="44"/>
                    </a:lnTo>
                    <a:lnTo>
                      <a:pt x="10" y="46"/>
                    </a:lnTo>
                    <a:lnTo>
                      <a:pt x="7" y="44"/>
                    </a:lnTo>
                    <a:lnTo>
                      <a:pt x="4" y="43"/>
                    </a:lnTo>
                    <a:lnTo>
                      <a:pt x="2" y="41"/>
                    </a:lnTo>
                    <a:lnTo>
                      <a:pt x="0" y="37"/>
                    </a:lnTo>
                    <a:lnTo>
                      <a:pt x="0" y="34"/>
                    </a:lnTo>
                    <a:lnTo>
                      <a:pt x="2" y="23"/>
                    </a:lnTo>
                    <a:lnTo>
                      <a:pt x="4" y="12"/>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1298"/>
              <p:cNvSpPr>
                <a:spLocks/>
              </p:cNvSpPr>
              <p:nvPr/>
            </p:nvSpPr>
            <p:spPr bwMode="auto">
              <a:xfrm>
                <a:off x="8051513" y="4296082"/>
                <a:ext cx="254922" cy="275648"/>
              </a:xfrm>
              <a:custGeom>
                <a:avLst/>
                <a:gdLst/>
                <a:ahLst/>
                <a:cxnLst>
                  <a:cxn ang="0">
                    <a:pos x="5" y="0"/>
                  </a:cxn>
                  <a:cxn ang="0">
                    <a:pos x="9" y="3"/>
                  </a:cxn>
                  <a:cxn ang="0">
                    <a:pos x="24" y="4"/>
                  </a:cxn>
                  <a:cxn ang="0">
                    <a:pos x="34" y="11"/>
                  </a:cxn>
                  <a:cxn ang="0">
                    <a:pos x="40" y="20"/>
                  </a:cxn>
                  <a:cxn ang="0">
                    <a:pos x="41" y="21"/>
                  </a:cxn>
                  <a:cxn ang="0">
                    <a:pos x="46" y="23"/>
                  </a:cxn>
                  <a:cxn ang="0">
                    <a:pos x="54" y="29"/>
                  </a:cxn>
                  <a:cxn ang="0">
                    <a:pos x="64" y="39"/>
                  </a:cxn>
                  <a:cxn ang="0">
                    <a:pos x="80" y="49"/>
                  </a:cxn>
                  <a:cxn ang="0">
                    <a:pos x="85" y="50"/>
                  </a:cxn>
                  <a:cxn ang="0">
                    <a:pos x="93" y="57"/>
                  </a:cxn>
                  <a:cxn ang="0">
                    <a:pos x="92" y="60"/>
                  </a:cxn>
                  <a:cxn ang="0">
                    <a:pos x="95" y="62"/>
                  </a:cxn>
                  <a:cxn ang="0">
                    <a:pos x="99" y="65"/>
                  </a:cxn>
                  <a:cxn ang="0">
                    <a:pos x="98" y="72"/>
                  </a:cxn>
                  <a:cxn ang="0">
                    <a:pos x="105" y="76"/>
                  </a:cxn>
                  <a:cxn ang="0">
                    <a:pos x="107" y="83"/>
                  </a:cxn>
                  <a:cxn ang="0">
                    <a:pos x="110" y="87"/>
                  </a:cxn>
                  <a:cxn ang="0">
                    <a:pos x="114" y="91"/>
                  </a:cxn>
                  <a:cxn ang="0">
                    <a:pos x="120" y="94"/>
                  </a:cxn>
                  <a:cxn ang="0">
                    <a:pos x="123" y="98"/>
                  </a:cxn>
                  <a:cxn ang="0">
                    <a:pos x="120" y="117"/>
                  </a:cxn>
                  <a:cxn ang="0">
                    <a:pos x="118" y="131"/>
                  </a:cxn>
                  <a:cxn ang="0">
                    <a:pos x="114" y="133"/>
                  </a:cxn>
                  <a:cxn ang="0">
                    <a:pos x="107" y="131"/>
                  </a:cxn>
                  <a:cxn ang="0">
                    <a:pos x="102" y="125"/>
                  </a:cxn>
                  <a:cxn ang="0">
                    <a:pos x="100" y="122"/>
                  </a:cxn>
                  <a:cxn ang="0">
                    <a:pos x="70" y="96"/>
                  </a:cxn>
                  <a:cxn ang="0">
                    <a:pos x="62" y="79"/>
                  </a:cxn>
                  <a:cxn ang="0">
                    <a:pos x="55" y="69"/>
                  </a:cxn>
                  <a:cxn ang="0">
                    <a:pos x="54" y="65"/>
                  </a:cxn>
                  <a:cxn ang="0">
                    <a:pos x="48" y="64"/>
                  </a:cxn>
                  <a:cxn ang="0">
                    <a:pos x="44" y="58"/>
                  </a:cxn>
                  <a:cxn ang="0">
                    <a:pos x="41" y="49"/>
                  </a:cxn>
                  <a:cxn ang="0">
                    <a:pos x="38" y="43"/>
                  </a:cxn>
                  <a:cxn ang="0">
                    <a:pos x="26" y="35"/>
                  </a:cxn>
                  <a:cxn ang="0">
                    <a:pos x="24" y="29"/>
                  </a:cxn>
                  <a:cxn ang="0">
                    <a:pos x="20" y="23"/>
                  </a:cxn>
                  <a:cxn ang="0">
                    <a:pos x="16" y="20"/>
                  </a:cxn>
                  <a:cxn ang="0">
                    <a:pos x="9" y="19"/>
                  </a:cxn>
                  <a:cxn ang="0">
                    <a:pos x="3" y="9"/>
                  </a:cxn>
                  <a:cxn ang="0">
                    <a:pos x="0" y="0"/>
                  </a:cxn>
                </a:cxnLst>
                <a:rect l="0" t="0" r="r" b="b"/>
                <a:pathLst>
                  <a:path w="123" h="133">
                    <a:moveTo>
                      <a:pt x="0" y="0"/>
                    </a:moveTo>
                    <a:lnTo>
                      <a:pt x="5" y="0"/>
                    </a:lnTo>
                    <a:lnTo>
                      <a:pt x="6" y="1"/>
                    </a:lnTo>
                    <a:lnTo>
                      <a:pt x="9" y="3"/>
                    </a:lnTo>
                    <a:lnTo>
                      <a:pt x="10" y="4"/>
                    </a:lnTo>
                    <a:lnTo>
                      <a:pt x="24" y="4"/>
                    </a:lnTo>
                    <a:lnTo>
                      <a:pt x="29" y="6"/>
                    </a:lnTo>
                    <a:lnTo>
                      <a:pt x="34" y="11"/>
                    </a:lnTo>
                    <a:lnTo>
                      <a:pt x="39" y="19"/>
                    </a:lnTo>
                    <a:lnTo>
                      <a:pt x="40" y="20"/>
                    </a:lnTo>
                    <a:lnTo>
                      <a:pt x="41" y="20"/>
                    </a:lnTo>
                    <a:lnTo>
                      <a:pt x="41" y="21"/>
                    </a:lnTo>
                    <a:lnTo>
                      <a:pt x="43" y="21"/>
                    </a:lnTo>
                    <a:lnTo>
                      <a:pt x="46" y="23"/>
                    </a:lnTo>
                    <a:lnTo>
                      <a:pt x="50" y="25"/>
                    </a:lnTo>
                    <a:lnTo>
                      <a:pt x="54" y="29"/>
                    </a:lnTo>
                    <a:lnTo>
                      <a:pt x="56" y="33"/>
                    </a:lnTo>
                    <a:lnTo>
                      <a:pt x="64" y="39"/>
                    </a:lnTo>
                    <a:lnTo>
                      <a:pt x="70" y="45"/>
                    </a:lnTo>
                    <a:lnTo>
                      <a:pt x="80" y="49"/>
                    </a:lnTo>
                    <a:lnTo>
                      <a:pt x="83" y="50"/>
                    </a:lnTo>
                    <a:lnTo>
                      <a:pt x="85" y="50"/>
                    </a:lnTo>
                    <a:lnTo>
                      <a:pt x="89" y="53"/>
                    </a:lnTo>
                    <a:lnTo>
                      <a:pt x="93" y="57"/>
                    </a:lnTo>
                    <a:lnTo>
                      <a:pt x="93" y="59"/>
                    </a:lnTo>
                    <a:lnTo>
                      <a:pt x="92" y="60"/>
                    </a:lnTo>
                    <a:lnTo>
                      <a:pt x="92" y="62"/>
                    </a:lnTo>
                    <a:lnTo>
                      <a:pt x="95" y="62"/>
                    </a:lnTo>
                    <a:lnTo>
                      <a:pt x="98" y="63"/>
                    </a:lnTo>
                    <a:lnTo>
                      <a:pt x="99" y="65"/>
                    </a:lnTo>
                    <a:lnTo>
                      <a:pt x="98" y="69"/>
                    </a:lnTo>
                    <a:lnTo>
                      <a:pt x="98" y="72"/>
                    </a:lnTo>
                    <a:lnTo>
                      <a:pt x="102" y="76"/>
                    </a:lnTo>
                    <a:lnTo>
                      <a:pt x="105" y="76"/>
                    </a:lnTo>
                    <a:lnTo>
                      <a:pt x="105" y="79"/>
                    </a:lnTo>
                    <a:lnTo>
                      <a:pt x="107" y="83"/>
                    </a:lnTo>
                    <a:lnTo>
                      <a:pt x="108" y="86"/>
                    </a:lnTo>
                    <a:lnTo>
                      <a:pt x="110" y="87"/>
                    </a:lnTo>
                    <a:lnTo>
                      <a:pt x="112" y="89"/>
                    </a:lnTo>
                    <a:lnTo>
                      <a:pt x="114" y="91"/>
                    </a:lnTo>
                    <a:lnTo>
                      <a:pt x="115" y="92"/>
                    </a:lnTo>
                    <a:lnTo>
                      <a:pt x="120" y="94"/>
                    </a:lnTo>
                    <a:lnTo>
                      <a:pt x="122" y="96"/>
                    </a:lnTo>
                    <a:lnTo>
                      <a:pt x="123" y="98"/>
                    </a:lnTo>
                    <a:lnTo>
                      <a:pt x="123" y="116"/>
                    </a:lnTo>
                    <a:lnTo>
                      <a:pt x="120" y="117"/>
                    </a:lnTo>
                    <a:lnTo>
                      <a:pt x="120" y="130"/>
                    </a:lnTo>
                    <a:lnTo>
                      <a:pt x="118" y="131"/>
                    </a:lnTo>
                    <a:lnTo>
                      <a:pt x="117" y="132"/>
                    </a:lnTo>
                    <a:lnTo>
                      <a:pt x="114" y="133"/>
                    </a:lnTo>
                    <a:lnTo>
                      <a:pt x="108" y="133"/>
                    </a:lnTo>
                    <a:lnTo>
                      <a:pt x="107" y="131"/>
                    </a:lnTo>
                    <a:lnTo>
                      <a:pt x="103" y="127"/>
                    </a:lnTo>
                    <a:lnTo>
                      <a:pt x="102" y="125"/>
                    </a:lnTo>
                    <a:lnTo>
                      <a:pt x="100" y="123"/>
                    </a:lnTo>
                    <a:lnTo>
                      <a:pt x="100" y="122"/>
                    </a:lnTo>
                    <a:lnTo>
                      <a:pt x="78" y="104"/>
                    </a:lnTo>
                    <a:lnTo>
                      <a:pt x="70" y="96"/>
                    </a:lnTo>
                    <a:lnTo>
                      <a:pt x="67" y="88"/>
                    </a:lnTo>
                    <a:lnTo>
                      <a:pt x="62" y="79"/>
                    </a:lnTo>
                    <a:lnTo>
                      <a:pt x="58" y="72"/>
                    </a:lnTo>
                    <a:lnTo>
                      <a:pt x="55" y="69"/>
                    </a:lnTo>
                    <a:lnTo>
                      <a:pt x="54" y="69"/>
                    </a:lnTo>
                    <a:lnTo>
                      <a:pt x="54" y="65"/>
                    </a:lnTo>
                    <a:lnTo>
                      <a:pt x="53" y="64"/>
                    </a:lnTo>
                    <a:lnTo>
                      <a:pt x="48" y="64"/>
                    </a:lnTo>
                    <a:lnTo>
                      <a:pt x="45" y="62"/>
                    </a:lnTo>
                    <a:lnTo>
                      <a:pt x="44" y="58"/>
                    </a:lnTo>
                    <a:lnTo>
                      <a:pt x="44" y="54"/>
                    </a:lnTo>
                    <a:lnTo>
                      <a:pt x="41" y="49"/>
                    </a:lnTo>
                    <a:lnTo>
                      <a:pt x="40" y="45"/>
                    </a:lnTo>
                    <a:lnTo>
                      <a:pt x="38" y="43"/>
                    </a:lnTo>
                    <a:lnTo>
                      <a:pt x="28" y="38"/>
                    </a:lnTo>
                    <a:lnTo>
                      <a:pt x="26" y="35"/>
                    </a:lnTo>
                    <a:lnTo>
                      <a:pt x="25" y="32"/>
                    </a:lnTo>
                    <a:lnTo>
                      <a:pt x="24" y="29"/>
                    </a:lnTo>
                    <a:lnTo>
                      <a:pt x="21" y="26"/>
                    </a:lnTo>
                    <a:lnTo>
                      <a:pt x="20" y="23"/>
                    </a:lnTo>
                    <a:lnTo>
                      <a:pt x="19" y="21"/>
                    </a:lnTo>
                    <a:lnTo>
                      <a:pt x="16" y="20"/>
                    </a:lnTo>
                    <a:lnTo>
                      <a:pt x="11" y="20"/>
                    </a:lnTo>
                    <a:lnTo>
                      <a:pt x="9" y="19"/>
                    </a:lnTo>
                    <a:lnTo>
                      <a:pt x="8" y="16"/>
                    </a:lnTo>
                    <a:lnTo>
                      <a:pt x="3" y="9"/>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1299"/>
              <p:cNvSpPr>
                <a:spLocks/>
              </p:cNvSpPr>
              <p:nvPr/>
            </p:nvSpPr>
            <p:spPr bwMode="auto">
              <a:xfrm>
                <a:off x="8378974" y="4262922"/>
                <a:ext cx="244559" cy="267357"/>
              </a:xfrm>
              <a:custGeom>
                <a:avLst/>
                <a:gdLst/>
                <a:ahLst/>
                <a:cxnLst>
                  <a:cxn ang="0">
                    <a:pos x="97" y="0"/>
                  </a:cxn>
                  <a:cxn ang="0">
                    <a:pos x="100" y="2"/>
                  </a:cxn>
                  <a:cxn ang="0">
                    <a:pos x="108" y="16"/>
                  </a:cxn>
                  <a:cxn ang="0">
                    <a:pos x="113" y="17"/>
                  </a:cxn>
                  <a:cxn ang="0">
                    <a:pos x="118" y="19"/>
                  </a:cxn>
                  <a:cxn ang="0">
                    <a:pos x="117" y="24"/>
                  </a:cxn>
                  <a:cxn ang="0">
                    <a:pos x="109" y="25"/>
                  </a:cxn>
                  <a:cxn ang="0">
                    <a:pos x="111" y="29"/>
                  </a:cxn>
                  <a:cxn ang="0">
                    <a:pos x="107" y="30"/>
                  </a:cxn>
                  <a:cxn ang="0">
                    <a:pos x="100" y="34"/>
                  </a:cxn>
                  <a:cxn ang="0">
                    <a:pos x="100" y="36"/>
                  </a:cxn>
                  <a:cxn ang="0">
                    <a:pos x="98" y="40"/>
                  </a:cxn>
                  <a:cxn ang="0">
                    <a:pos x="104" y="55"/>
                  </a:cxn>
                  <a:cxn ang="0">
                    <a:pos x="116" y="66"/>
                  </a:cxn>
                  <a:cxn ang="0">
                    <a:pos x="103" y="71"/>
                  </a:cxn>
                  <a:cxn ang="0">
                    <a:pos x="99" y="81"/>
                  </a:cxn>
                  <a:cxn ang="0">
                    <a:pos x="95" y="90"/>
                  </a:cxn>
                  <a:cxn ang="0">
                    <a:pos x="93" y="95"/>
                  </a:cxn>
                  <a:cxn ang="0">
                    <a:pos x="87" y="105"/>
                  </a:cxn>
                  <a:cxn ang="0">
                    <a:pos x="89" y="112"/>
                  </a:cxn>
                  <a:cxn ang="0">
                    <a:pos x="85" y="118"/>
                  </a:cxn>
                  <a:cxn ang="0">
                    <a:pos x="84" y="123"/>
                  </a:cxn>
                  <a:cxn ang="0">
                    <a:pos x="77" y="128"/>
                  </a:cxn>
                  <a:cxn ang="0">
                    <a:pos x="69" y="129"/>
                  </a:cxn>
                  <a:cxn ang="0">
                    <a:pos x="65" y="125"/>
                  </a:cxn>
                  <a:cxn ang="0">
                    <a:pos x="62" y="123"/>
                  </a:cxn>
                  <a:cxn ang="0">
                    <a:pos x="55" y="119"/>
                  </a:cxn>
                  <a:cxn ang="0">
                    <a:pos x="45" y="118"/>
                  </a:cxn>
                  <a:cxn ang="0">
                    <a:pos x="42" y="122"/>
                  </a:cxn>
                  <a:cxn ang="0">
                    <a:pos x="34" y="120"/>
                  </a:cxn>
                  <a:cxn ang="0">
                    <a:pos x="30" y="114"/>
                  </a:cxn>
                  <a:cxn ang="0">
                    <a:pos x="25" y="115"/>
                  </a:cxn>
                  <a:cxn ang="0">
                    <a:pos x="15" y="110"/>
                  </a:cxn>
                  <a:cxn ang="0">
                    <a:pos x="14" y="99"/>
                  </a:cxn>
                  <a:cxn ang="0">
                    <a:pos x="11" y="90"/>
                  </a:cxn>
                  <a:cxn ang="0">
                    <a:pos x="6" y="89"/>
                  </a:cxn>
                  <a:cxn ang="0">
                    <a:pos x="1" y="79"/>
                  </a:cxn>
                  <a:cxn ang="0">
                    <a:pos x="0" y="73"/>
                  </a:cxn>
                  <a:cxn ang="0">
                    <a:pos x="3" y="68"/>
                  </a:cxn>
                  <a:cxn ang="0">
                    <a:pos x="21" y="66"/>
                  </a:cxn>
                  <a:cxn ang="0">
                    <a:pos x="28" y="56"/>
                  </a:cxn>
                  <a:cxn ang="0">
                    <a:pos x="30" y="53"/>
                  </a:cxn>
                  <a:cxn ang="0">
                    <a:pos x="34" y="48"/>
                  </a:cxn>
                  <a:cxn ang="0">
                    <a:pos x="43" y="46"/>
                  </a:cxn>
                  <a:cxn ang="0">
                    <a:pos x="50" y="39"/>
                  </a:cxn>
                  <a:cxn ang="0">
                    <a:pos x="52" y="36"/>
                  </a:cxn>
                  <a:cxn ang="0">
                    <a:pos x="58" y="31"/>
                  </a:cxn>
                  <a:cxn ang="0">
                    <a:pos x="59" y="30"/>
                  </a:cxn>
                  <a:cxn ang="0">
                    <a:pos x="62" y="26"/>
                  </a:cxn>
                  <a:cxn ang="0">
                    <a:pos x="72" y="24"/>
                  </a:cxn>
                  <a:cxn ang="0">
                    <a:pos x="75" y="21"/>
                  </a:cxn>
                  <a:cxn ang="0">
                    <a:pos x="89" y="2"/>
                  </a:cxn>
                </a:cxnLst>
                <a:rect l="0" t="0" r="r" b="b"/>
                <a:pathLst>
                  <a:path w="118" h="129">
                    <a:moveTo>
                      <a:pt x="94" y="0"/>
                    </a:moveTo>
                    <a:lnTo>
                      <a:pt x="97" y="0"/>
                    </a:lnTo>
                    <a:lnTo>
                      <a:pt x="99" y="1"/>
                    </a:lnTo>
                    <a:lnTo>
                      <a:pt x="100" y="2"/>
                    </a:lnTo>
                    <a:lnTo>
                      <a:pt x="100" y="12"/>
                    </a:lnTo>
                    <a:lnTo>
                      <a:pt x="108" y="16"/>
                    </a:lnTo>
                    <a:lnTo>
                      <a:pt x="111" y="16"/>
                    </a:lnTo>
                    <a:lnTo>
                      <a:pt x="113" y="17"/>
                    </a:lnTo>
                    <a:lnTo>
                      <a:pt x="116" y="17"/>
                    </a:lnTo>
                    <a:lnTo>
                      <a:pt x="118" y="19"/>
                    </a:lnTo>
                    <a:lnTo>
                      <a:pt x="118" y="22"/>
                    </a:lnTo>
                    <a:lnTo>
                      <a:pt x="117" y="24"/>
                    </a:lnTo>
                    <a:lnTo>
                      <a:pt x="111" y="24"/>
                    </a:lnTo>
                    <a:lnTo>
                      <a:pt x="109" y="25"/>
                    </a:lnTo>
                    <a:lnTo>
                      <a:pt x="109" y="29"/>
                    </a:lnTo>
                    <a:lnTo>
                      <a:pt x="111" y="29"/>
                    </a:lnTo>
                    <a:lnTo>
                      <a:pt x="109" y="30"/>
                    </a:lnTo>
                    <a:lnTo>
                      <a:pt x="107" y="30"/>
                    </a:lnTo>
                    <a:lnTo>
                      <a:pt x="102" y="32"/>
                    </a:lnTo>
                    <a:lnTo>
                      <a:pt x="100" y="34"/>
                    </a:lnTo>
                    <a:lnTo>
                      <a:pt x="99" y="34"/>
                    </a:lnTo>
                    <a:lnTo>
                      <a:pt x="100" y="36"/>
                    </a:lnTo>
                    <a:lnTo>
                      <a:pt x="100" y="37"/>
                    </a:lnTo>
                    <a:lnTo>
                      <a:pt x="98" y="40"/>
                    </a:lnTo>
                    <a:lnTo>
                      <a:pt x="99" y="46"/>
                    </a:lnTo>
                    <a:lnTo>
                      <a:pt x="104" y="55"/>
                    </a:lnTo>
                    <a:lnTo>
                      <a:pt x="109" y="63"/>
                    </a:lnTo>
                    <a:lnTo>
                      <a:pt x="116" y="66"/>
                    </a:lnTo>
                    <a:lnTo>
                      <a:pt x="113" y="71"/>
                    </a:lnTo>
                    <a:lnTo>
                      <a:pt x="103" y="71"/>
                    </a:lnTo>
                    <a:lnTo>
                      <a:pt x="100" y="76"/>
                    </a:lnTo>
                    <a:lnTo>
                      <a:pt x="99" y="81"/>
                    </a:lnTo>
                    <a:lnTo>
                      <a:pt x="98" y="85"/>
                    </a:lnTo>
                    <a:lnTo>
                      <a:pt x="95" y="90"/>
                    </a:lnTo>
                    <a:lnTo>
                      <a:pt x="95" y="94"/>
                    </a:lnTo>
                    <a:lnTo>
                      <a:pt x="93" y="95"/>
                    </a:lnTo>
                    <a:lnTo>
                      <a:pt x="87" y="102"/>
                    </a:lnTo>
                    <a:lnTo>
                      <a:pt x="87" y="105"/>
                    </a:lnTo>
                    <a:lnTo>
                      <a:pt x="89" y="108"/>
                    </a:lnTo>
                    <a:lnTo>
                      <a:pt x="89" y="112"/>
                    </a:lnTo>
                    <a:lnTo>
                      <a:pt x="88" y="114"/>
                    </a:lnTo>
                    <a:lnTo>
                      <a:pt x="85" y="118"/>
                    </a:lnTo>
                    <a:lnTo>
                      <a:pt x="84" y="120"/>
                    </a:lnTo>
                    <a:lnTo>
                      <a:pt x="84" y="123"/>
                    </a:lnTo>
                    <a:lnTo>
                      <a:pt x="80" y="124"/>
                    </a:lnTo>
                    <a:lnTo>
                      <a:pt x="77" y="128"/>
                    </a:lnTo>
                    <a:lnTo>
                      <a:pt x="74" y="129"/>
                    </a:lnTo>
                    <a:lnTo>
                      <a:pt x="69" y="129"/>
                    </a:lnTo>
                    <a:lnTo>
                      <a:pt x="67" y="128"/>
                    </a:lnTo>
                    <a:lnTo>
                      <a:pt x="65" y="125"/>
                    </a:lnTo>
                    <a:lnTo>
                      <a:pt x="65" y="124"/>
                    </a:lnTo>
                    <a:lnTo>
                      <a:pt x="62" y="123"/>
                    </a:lnTo>
                    <a:lnTo>
                      <a:pt x="59" y="122"/>
                    </a:lnTo>
                    <a:lnTo>
                      <a:pt x="55" y="119"/>
                    </a:lnTo>
                    <a:lnTo>
                      <a:pt x="52" y="118"/>
                    </a:lnTo>
                    <a:lnTo>
                      <a:pt x="45" y="118"/>
                    </a:lnTo>
                    <a:lnTo>
                      <a:pt x="44" y="120"/>
                    </a:lnTo>
                    <a:lnTo>
                      <a:pt x="42" y="122"/>
                    </a:lnTo>
                    <a:lnTo>
                      <a:pt x="37" y="122"/>
                    </a:lnTo>
                    <a:lnTo>
                      <a:pt x="34" y="120"/>
                    </a:lnTo>
                    <a:lnTo>
                      <a:pt x="34" y="114"/>
                    </a:lnTo>
                    <a:lnTo>
                      <a:pt x="30" y="114"/>
                    </a:lnTo>
                    <a:lnTo>
                      <a:pt x="28" y="115"/>
                    </a:lnTo>
                    <a:lnTo>
                      <a:pt x="25" y="115"/>
                    </a:lnTo>
                    <a:lnTo>
                      <a:pt x="19" y="114"/>
                    </a:lnTo>
                    <a:lnTo>
                      <a:pt x="15" y="110"/>
                    </a:lnTo>
                    <a:lnTo>
                      <a:pt x="14" y="105"/>
                    </a:lnTo>
                    <a:lnTo>
                      <a:pt x="14" y="99"/>
                    </a:lnTo>
                    <a:lnTo>
                      <a:pt x="11" y="94"/>
                    </a:lnTo>
                    <a:lnTo>
                      <a:pt x="11" y="90"/>
                    </a:lnTo>
                    <a:lnTo>
                      <a:pt x="10" y="89"/>
                    </a:lnTo>
                    <a:lnTo>
                      <a:pt x="6" y="89"/>
                    </a:lnTo>
                    <a:lnTo>
                      <a:pt x="4" y="87"/>
                    </a:lnTo>
                    <a:lnTo>
                      <a:pt x="1" y="79"/>
                    </a:lnTo>
                    <a:lnTo>
                      <a:pt x="1" y="76"/>
                    </a:lnTo>
                    <a:lnTo>
                      <a:pt x="0" y="73"/>
                    </a:lnTo>
                    <a:lnTo>
                      <a:pt x="0" y="69"/>
                    </a:lnTo>
                    <a:lnTo>
                      <a:pt x="3" y="68"/>
                    </a:lnTo>
                    <a:lnTo>
                      <a:pt x="19" y="68"/>
                    </a:lnTo>
                    <a:lnTo>
                      <a:pt x="21" y="66"/>
                    </a:lnTo>
                    <a:lnTo>
                      <a:pt x="24" y="64"/>
                    </a:lnTo>
                    <a:lnTo>
                      <a:pt x="28" y="56"/>
                    </a:lnTo>
                    <a:lnTo>
                      <a:pt x="28" y="54"/>
                    </a:lnTo>
                    <a:lnTo>
                      <a:pt x="30" y="53"/>
                    </a:lnTo>
                    <a:lnTo>
                      <a:pt x="31" y="50"/>
                    </a:lnTo>
                    <a:lnTo>
                      <a:pt x="34" y="48"/>
                    </a:lnTo>
                    <a:lnTo>
                      <a:pt x="37" y="46"/>
                    </a:lnTo>
                    <a:lnTo>
                      <a:pt x="43" y="46"/>
                    </a:lnTo>
                    <a:lnTo>
                      <a:pt x="48" y="44"/>
                    </a:lnTo>
                    <a:lnTo>
                      <a:pt x="50" y="39"/>
                    </a:lnTo>
                    <a:lnTo>
                      <a:pt x="52" y="37"/>
                    </a:lnTo>
                    <a:lnTo>
                      <a:pt x="52" y="36"/>
                    </a:lnTo>
                    <a:lnTo>
                      <a:pt x="57" y="31"/>
                    </a:lnTo>
                    <a:lnTo>
                      <a:pt x="58" y="31"/>
                    </a:lnTo>
                    <a:lnTo>
                      <a:pt x="58" y="30"/>
                    </a:lnTo>
                    <a:lnTo>
                      <a:pt x="59" y="30"/>
                    </a:lnTo>
                    <a:lnTo>
                      <a:pt x="60" y="29"/>
                    </a:lnTo>
                    <a:lnTo>
                      <a:pt x="62" y="26"/>
                    </a:lnTo>
                    <a:lnTo>
                      <a:pt x="67" y="24"/>
                    </a:lnTo>
                    <a:lnTo>
                      <a:pt x="72" y="24"/>
                    </a:lnTo>
                    <a:lnTo>
                      <a:pt x="74" y="22"/>
                    </a:lnTo>
                    <a:lnTo>
                      <a:pt x="75" y="21"/>
                    </a:lnTo>
                    <a:lnTo>
                      <a:pt x="79" y="15"/>
                    </a:lnTo>
                    <a:lnTo>
                      <a:pt x="89" y="2"/>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1300"/>
              <p:cNvSpPr>
                <a:spLocks/>
              </p:cNvSpPr>
              <p:nvPr/>
            </p:nvSpPr>
            <p:spPr bwMode="auto">
              <a:xfrm>
                <a:off x="8615242" y="4389347"/>
                <a:ext cx="151296" cy="180311"/>
              </a:xfrm>
              <a:custGeom>
                <a:avLst/>
                <a:gdLst/>
                <a:ahLst/>
                <a:cxnLst>
                  <a:cxn ang="0">
                    <a:pos x="73" y="0"/>
                  </a:cxn>
                  <a:cxn ang="0">
                    <a:pos x="72" y="4"/>
                  </a:cxn>
                  <a:cxn ang="0">
                    <a:pos x="67" y="14"/>
                  </a:cxn>
                  <a:cxn ang="0">
                    <a:pos x="55" y="17"/>
                  </a:cxn>
                  <a:cxn ang="0">
                    <a:pos x="49" y="14"/>
                  </a:cxn>
                  <a:cxn ang="0">
                    <a:pos x="38" y="15"/>
                  </a:cxn>
                  <a:cxn ang="0">
                    <a:pos x="19" y="17"/>
                  </a:cxn>
                  <a:cxn ang="0">
                    <a:pos x="17" y="19"/>
                  </a:cxn>
                  <a:cxn ang="0">
                    <a:pos x="19" y="33"/>
                  </a:cxn>
                  <a:cxn ang="0">
                    <a:pos x="27" y="36"/>
                  </a:cxn>
                  <a:cxn ang="0">
                    <a:pos x="30" y="33"/>
                  </a:cxn>
                  <a:cxn ang="0">
                    <a:pos x="49" y="27"/>
                  </a:cxn>
                  <a:cxn ang="0">
                    <a:pos x="53" y="29"/>
                  </a:cxn>
                  <a:cxn ang="0">
                    <a:pos x="43" y="37"/>
                  </a:cxn>
                  <a:cxn ang="0">
                    <a:pos x="32" y="42"/>
                  </a:cxn>
                  <a:cxn ang="0">
                    <a:pos x="33" y="46"/>
                  </a:cxn>
                  <a:cxn ang="0">
                    <a:pos x="37" y="52"/>
                  </a:cxn>
                  <a:cxn ang="0">
                    <a:pos x="40" y="57"/>
                  </a:cxn>
                  <a:cxn ang="0">
                    <a:pos x="39" y="61"/>
                  </a:cxn>
                  <a:cxn ang="0">
                    <a:pos x="40" y="64"/>
                  </a:cxn>
                  <a:cxn ang="0">
                    <a:pos x="44" y="68"/>
                  </a:cxn>
                  <a:cxn ang="0">
                    <a:pos x="45" y="70"/>
                  </a:cxn>
                  <a:cxn ang="0">
                    <a:pos x="42" y="72"/>
                  </a:cxn>
                  <a:cxn ang="0">
                    <a:pos x="38" y="75"/>
                  </a:cxn>
                  <a:cxn ang="0">
                    <a:pos x="37" y="77"/>
                  </a:cxn>
                  <a:cxn ang="0">
                    <a:pos x="32" y="73"/>
                  </a:cxn>
                  <a:cxn ang="0">
                    <a:pos x="27" y="66"/>
                  </a:cxn>
                  <a:cxn ang="0">
                    <a:pos x="27" y="52"/>
                  </a:cxn>
                  <a:cxn ang="0">
                    <a:pos x="19" y="53"/>
                  </a:cxn>
                  <a:cxn ang="0">
                    <a:pos x="17" y="57"/>
                  </a:cxn>
                  <a:cxn ang="0">
                    <a:pos x="20" y="67"/>
                  </a:cxn>
                  <a:cxn ang="0">
                    <a:pos x="19" y="78"/>
                  </a:cxn>
                  <a:cxn ang="0">
                    <a:pos x="18" y="85"/>
                  </a:cxn>
                  <a:cxn ang="0">
                    <a:pos x="14" y="87"/>
                  </a:cxn>
                  <a:cxn ang="0">
                    <a:pos x="10" y="85"/>
                  </a:cxn>
                  <a:cxn ang="0">
                    <a:pos x="8" y="81"/>
                  </a:cxn>
                  <a:cxn ang="0">
                    <a:pos x="4" y="62"/>
                  </a:cxn>
                  <a:cxn ang="0">
                    <a:pos x="0" y="59"/>
                  </a:cxn>
                  <a:cxn ang="0">
                    <a:pos x="2" y="49"/>
                  </a:cxn>
                  <a:cxn ang="0">
                    <a:pos x="7" y="34"/>
                  </a:cxn>
                  <a:cxn ang="0">
                    <a:pos x="10" y="28"/>
                  </a:cxn>
                  <a:cxn ang="0">
                    <a:pos x="14" y="13"/>
                  </a:cxn>
                  <a:cxn ang="0">
                    <a:pos x="27" y="5"/>
                  </a:cxn>
                  <a:cxn ang="0">
                    <a:pos x="58" y="10"/>
                  </a:cxn>
                  <a:cxn ang="0">
                    <a:pos x="71" y="0"/>
                  </a:cxn>
                </a:cxnLst>
                <a:rect l="0" t="0" r="r" b="b"/>
                <a:pathLst>
                  <a:path w="73" h="87">
                    <a:moveTo>
                      <a:pt x="71" y="0"/>
                    </a:moveTo>
                    <a:lnTo>
                      <a:pt x="73" y="0"/>
                    </a:lnTo>
                    <a:lnTo>
                      <a:pt x="73" y="4"/>
                    </a:lnTo>
                    <a:lnTo>
                      <a:pt x="72" y="4"/>
                    </a:lnTo>
                    <a:lnTo>
                      <a:pt x="69" y="12"/>
                    </a:lnTo>
                    <a:lnTo>
                      <a:pt x="67" y="14"/>
                    </a:lnTo>
                    <a:lnTo>
                      <a:pt x="59" y="17"/>
                    </a:lnTo>
                    <a:lnTo>
                      <a:pt x="55" y="17"/>
                    </a:lnTo>
                    <a:lnTo>
                      <a:pt x="53" y="15"/>
                    </a:lnTo>
                    <a:lnTo>
                      <a:pt x="49" y="14"/>
                    </a:lnTo>
                    <a:lnTo>
                      <a:pt x="42" y="14"/>
                    </a:lnTo>
                    <a:lnTo>
                      <a:pt x="38" y="15"/>
                    </a:lnTo>
                    <a:lnTo>
                      <a:pt x="22" y="15"/>
                    </a:lnTo>
                    <a:lnTo>
                      <a:pt x="19" y="17"/>
                    </a:lnTo>
                    <a:lnTo>
                      <a:pt x="18" y="17"/>
                    </a:lnTo>
                    <a:lnTo>
                      <a:pt x="17" y="19"/>
                    </a:lnTo>
                    <a:lnTo>
                      <a:pt x="17" y="26"/>
                    </a:lnTo>
                    <a:lnTo>
                      <a:pt x="19" y="33"/>
                    </a:lnTo>
                    <a:lnTo>
                      <a:pt x="24" y="36"/>
                    </a:lnTo>
                    <a:lnTo>
                      <a:pt x="27" y="36"/>
                    </a:lnTo>
                    <a:lnTo>
                      <a:pt x="28" y="34"/>
                    </a:lnTo>
                    <a:lnTo>
                      <a:pt x="30" y="33"/>
                    </a:lnTo>
                    <a:lnTo>
                      <a:pt x="43" y="28"/>
                    </a:lnTo>
                    <a:lnTo>
                      <a:pt x="49" y="27"/>
                    </a:lnTo>
                    <a:lnTo>
                      <a:pt x="53" y="27"/>
                    </a:lnTo>
                    <a:lnTo>
                      <a:pt x="53" y="29"/>
                    </a:lnTo>
                    <a:lnTo>
                      <a:pt x="47" y="33"/>
                    </a:lnTo>
                    <a:lnTo>
                      <a:pt x="43" y="37"/>
                    </a:lnTo>
                    <a:lnTo>
                      <a:pt x="38" y="41"/>
                    </a:lnTo>
                    <a:lnTo>
                      <a:pt x="32" y="42"/>
                    </a:lnTo>
                    <a:lnTo>
                      <a:pt x="32" y="43"/>
                    </a:lnTo>
                    <a:lnTo>
                      <a:pt x="33" y="46"/>
                    </a:lnTo>
                    <a:lnTo>
                      <a:pt x="35" y="48"/>
                    </a:lnTo>
                    <a:lnTo>
                      <a:pt x="37" y="52"/>
                    </a:lnTo>
                    <a:lnTo>
                      <a:pt x="39" y="54"/>
                    </a:lnTo>
                    <a:lnTo>
                      <a:pt x="40" y="57"/>
                    </a:lnTo>
                    <a:lnTo>
                      <a:pt x="42" y="58"/>
                    </a:lnTo>
                    <a:lnTo>
                      <a:pt x="39" y="61"/>
                    </a:lnTo>
                    <a:lnTo>
                      <a:pt x="39" y="62"/>
                    </a:lnTo>
                    <a:lnTo>
                      <a:pt x="40" y="64"/>
                    </a:lnTo>
                    <a:lnTo>
                      <a:pt x="43" y="66"/>
                    </a:lnTo>
                    <a:lnTo>
                      <a:pt x="44" y="68"/>
                    </a:lnTo>
                    <a:lnTo>
                      <a:pt x="45" y="68"/>
                    </a:lnTo>
                    <a:lnTo>
                      <a:pt x="45" y="70"/>
                    </a:lnTo>
                    <a:lnTo>
                      <a:pt x="44" y="71"/>
                    </a:lnTo>
                    <a:lnTo>
                      <a:pt x="42" y="72"/>
                    </a:lnTo>
                    <a:lnTo>
                      <a:pt x="40" y="73"/>
                    </a:lnTo>
                    <a:lnTo>
                      <a:pt x="38" y="75"/>
                    </a:lnTo>
                    <a:lnTo>
                      <a:pt x="37" y="76"/>
                    </a:lnTo>
                    <a:lnTo>
                      <a:pt x="37" y="77"/>
                    </a:lnTo>
                    <a:lnTo>
                      <a:pt x="32" y="77"/>
                    </a:lnTo>
                    <a:lnTo>
                      <a:pt x="32" y="73"/>
                    </a:lnTo>
                    <a:lnTo>
                      <a:pt x="29" y="68"/>
                    </a:lnTo>
                    <a:lnTo>
                      <a:pt x="27" y="66"/>
                    </a:lnTo>
                    <a:lnTo>
                      <a:pt x="24" y="61"/>
                    </a:lnTo>
                    <a:lnTo>
                      <a:pt x="27" y="52"/>
                    </a:lnTo>
                    <a:lnTo>
                      <a:pt x="20" y="52"/>
                    </a:lnTo>
                    <a:lnTo>
                      <a:pt x="19" y="53"/>
                    </a:lnTo>
                    <a:lnTo>
                      <a:pt x="18" y="56"/>
                    </a:lnTo>
                    <a:lnTo>
                      <a:pt x="17" y="57"/>
                    </a:lnTo>
                    <a:lnTo>
                      <a:pt x="17" y="59"/>
                    </a:lnTo>
                    <a:lnTo>
                      <a:pt x="20" y="67"/>
                    </a:lnTo>
                    <a:lnTo>
                      <a:pt x="20" y="75"/>
                    </a:lnTo>
                    <a:lnTo>
                      <a:pt x="19" y="78"/>
                    </a:lnTo>
                    <a:lnTo>
                      <a:pt x="19" y="81"/>
                    </a:lnTo>
                    <a:lnTo>
                      <a:pt x="18" y="85"/>
                    </a:lnTo>
                    <a:lnTo>
                      <a:pt x="17" y="86"/>
                    </a:lnTo>
                    <a:lnTo>
                      <a:pt x="14" y="87"/>
                    </a:lnTo>
                    <a:lnTo>
                      <a:pt x="12" y="87"/>
                    </a:lnTo>
                    <a:lnTo>
                      <a:pt x="10" y="85"/>
                    </a:lnTo>
                    <a:lnTo>
                      <a:pt x="9" y="83"/>
                    </a:lnTo>
                    <a:lnTo>
                      <a:pt x="8" y="81"/>
                    </a:lnTo>
                    <a:lnTo>
                      <a:pt x="8" y="62"/>
                    </a:lnTo>
                    <a:lnTo>
                      <a:pt x="4" y="62"/>
                    </a:lnTo>
                    <a:lnTo>
                      <a:pt x="3" y="61"/>
                    </a:lnTo>
                    <a:lnTo>
                      <a:pt x="0" y="59"/>
                    </a:lnTo>
                    <a:lnTo>
                      <a:pt x="0" y="57"/>
                    </a:lnTo>
                    <a:lnTo>
                      <a:pt x="2" y="49"/>
                    </a:lnTo>
                    <a:lnTo>
                      <a:pt x="4" y="43"/>
                    </a:lnTo>
                    <a:lnTo>
                      <a:pt x="7" y="34"/>
                    </a:lnTo>
                    <a:lnTo>
                      <a:pt x="8" y="33"/>
                    </a:lnTo>
                    <a:lnTo>
                      <a:pt x="10" y="28"/>
                    </a:lnTo>
                    <a:lnTo>
                      <a:pt x="12" y="20"/>
                    </a:lnTo>
                    <a:lnTo>
                      <a:pt x="14" y="13"/>
                    </a:lnTo>
                    <a:lnTo>
                      <a:pt x="19" y="8"/>
                    </a:lnTo>
                    <a:lnTo>
                      <a:pt x="27" y="5"/>
                    </a:lnTo>
                    <a:lnTo>
                      <a:pt x="54" y="10"/>
                    </a:lnTo>
                    <a:lnTo>
                      <a:pt x="58" y="10"/>
                    </a:lnTo>
                    <a:lnTo>
                      <a:pt x="63" y="5"/>
                    </a:lnTo>
                    <a:lnTo>
                      <a:pt x="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1301"/>
              <p:cNvSpPr>
                <a:spLocks/>
              </p:cNvSpPr>
              <p:nvPr/>
            </p:nvSpPr>
            <p:spPr bwMode="auto">
              <a:xfrm>
                <a:off x="8296072" y="4571730"/>
                <a:ext cx="244559" cy="70466"/>
              </a:xfrm>
              <a:custGeom>
                <a:avLst/>
                <a:gdLst/>
                <a:ahLst/>
                <a:cxnLst>
                  <a:cxn ang="0">
                    <a:pos x="19" y="0"/>
                  </a:cxn>
                  <a:cxn ang="0">
                    <a:pos x="20" y="0"/>
                  </a:cxn>
                  <a:cxn ang="0">
                    <a:pos x="29" y="3"/>
                  </a:cxn>
                  <a:cxn ang="0">
                    <a:pos x="35" y="7"/>
                  </a:cxn>
                  <a:cxn ang="0">
                    <a:pos x="43" y="10"/>
                  </a:cxn>
                  <a:cxn ang="0">
                    <a:pos x="51" y="13"/>
                  </a:cxn>
                  <a:cxn ang="0">
                    <a:pos x="56" y="10"/>
                  </a:cxn>
                  <a:cxn ang="0">
                    <a:pos x="58" y="9"/>
                  </a:cxn>
                  <a:cxn ang="0">
                    <a:pos x="63" y="7"/>
                  </a:cxn>
                  <a:cxn ang="0">
                    <a:pos x="66" y="7"/>
                  </a:cxn>
                  <a:cxn ang="0">
                    <a:pos x="70" y="9"/>
                  </a:cxn>
                  <a:cxn ang="0">
                    <a:pos x="75" y="12"/>
                  </a:cxn>
                  <a:cxn ang="0">
                    <a:pos x="78" y="14"/>
                  </a:cxn>
                  <a:cxn ang="0">
                    <a:pos x="82" y="14"/>
                  </a:cxn>
                  <a:cxn ang="0">
                    <a:pos x="94" y="13"/>
                  </a:cxn>
                  <a:cxn ang="0">
                    <a:pos x="97" y="13"/>
                  </a:cxn>
                  <a:cxn ang="0">
                    <a:pos x="95" y="14"/>
                  </a:cxn>
                  <a:cxn ang="0">
                    <a:pos x="94" y="14"/>
                  </a:cxn>
                  <a:cxn ang="0">
                    <a:pos x="92" y="15"/>
                  </a:cxn>
                  <a:cxn ang="0">
                    <a:pos x="82" y="15"/>
                  </a:cxn>
                  <a:cxn ang="0">
                    <a:pos x="89" y="21"/>
                  </a:cxn>
                  <a:cxn ang="0">
                    <a:pos x="100" y="21"/>
                  </a:cxn>
                  <a:cxn ang="0">
                    <a:pos x="102" y="23"/>
                  </a:cxn>
                  <a:cxn ang="0">
                    <a:pos x="102" y="24"/>
                  </a:cxn>
                  <a:cxn ang="0">
                    <a:pos x="104" y="26"/>
                  </a:cxn>
                  <a:cxn ang="0">
                    <a:pos x="112" y="26"/>
                  </a:cxn>
                  <a:cxn ang="0">
                    <a:pos x="114" y="27"/>
                  </a:cxn>
                  <a:cxn ang="0">
                    <a:pos x="115" y="28"/>
                  </a:cxn>
                  <a:cxn ang="0">
                    <a:pos x="117" y="28"/>
                  </a:cxn>
                  <a:cxn ang="0">
                    <a:pos x="118" y="29"/>
                  </a:cxn>
                  <a:cxn ang="0">
                    <a:pos x="118" y="31"/>
                  </a:cxn>
                  <a:cxn ang="0">
                    <a:pos x="117" y="32"/>
                  </a:cxn>
                  <a:cxn ang="0">
                    <a:pos x="115" y="34"/>
                  </a:cxn>
                  <a:cxn ang="0">
                    <a:pos x="113" y="34"/>
                  </a:cxn>
                  <a:cxn ang="0">
                    <a:pos x="110" y="33"/>
                  </a:cxn>
                  <a:cxn ang="0">
                    <a:pos x="108" y="31"/>
                  </a:cxn>
                  <a:cxn ang="0">
                    <a:pos x="105" y="31"/>
                  </a:cxn>
                  <a:cxn ang="0">
                    <a:pos x="105" y="34"/>
                  </a:cxn>
                  <a:cxn ang="0">
                    <a:pos x="84" y="31"/>
                  </a:cxn>
                  <a:cxn ang="0">
                    <a:pos x="63" y="29"/>
                  </a:cxn>
                  <a:cxn ang="0">
                    <a:pos x="58" y="27"/>
                  </a:cxn>
                  <a:cxn ang="0">
                    <a:pos x="55" y="24"/>
                  </a:cxn>
                  <a:cxn ang="0">
                    <a:pos x="53" y="23"/>
                  </a:cxn>
                  <a:cxn ang="0">
                    <a:pos x="41" y="23"/>
                  </a:cxn>
                  <a:cxn ang="0">
                    <a:pos x="30" y="21"/>
                  </a:cxn>
                  <a:cxn ang="0">
                    <a:pos x="16" y="21"/>
                  </a:cxn>
                  <a:cxn ang="0">
                    <a:pos x="14" y="19"/>
                  </a:cxn>
                  <a:cxn ang="0">
                    <a:pos x="11" y="17"/>
                  </a:cxn>
                  <a:cxn ang="0">
                    <a:pos x="9" y="13"/>
                  </a:cxn>
                  <a:cxn ang="0">
                    <a:pos x="6" y="12"/>
                  </a:cxn>
                  <a:cxn ang="0">
                    <a:pos x="4" y="9"/>
                  </a:cxn>
                  <a:cxn ang="0">
                    <a:pos x="0" y="9"/>
                  </a:cxn>
                  <a:cxn ang="0">
                    <a:pos x="0" y="8"/>
                  </a:cxn>
                  <a:cxn ang="0">
                    <a:pos x="2" y="7"/>
                  </a:cxn>
                  <a:cxn ang="0">
                    <a:pos x="6" y="3"/>
                  </a:cxn>
                  <a:cxn ang="0">
                    <a:pos x="9" y="2"/>
                  </a:cxn>
                  <a:cxn ang="0">
                    <a:pos x="10" y="2"/>
                  </a:cxn>
                  <a:cxn ang="0">
                    <a:pos x="13" y="3"/>
                  </a:cxn>
                  <a:cxn ang="0">
                    <a:pos x="15" y="3"/>
                  </a:cxn>
                  <a:cxn ang="0">
                    <a:pos x="18" y="2"/>
                  </a:cxn>
                  <a:cxn ang="0">
                    <a:pos x="19" y="0"/>
                  </a:cxn>
                </a:cxnLst>
                <a:rect l="0" t="0" r="r" b="b"/>
                <a:pathLst>
                  <a:path w="118" h="34">
                    <a:moveTo>
                      <a:pt x="19" y="0"/>
                    </a:moveTo>
                    <a:lnTo>
                      <a:pt x="20" y="0"/>
                    </a:lnTo>
                    <a:lnTo>
                      <a:pt x="29" y="3"/>
                    </a:lnTo>
                    <a:lnTo>
                      <a:pt x="35" y="7"/>
                    </a:lnTo>
                    <a:lnTo>
                      <a:pt x="43" y="10"/>
                    </a:lnTo>
                    <a:lnTo>
                      <a:pt x="51" y="13"/>
                    </a:lnTo>
                    <a:lnTo>
                      <a:pt x="56" y="10"/>
                    </a:lnTo>
                    <a:lnTo>
                      <a:pt x="58" y="9"/>
                    </a:lnTo>
                    <a:lnTo>
                      <a:pt x="63" y="7"/>
                    </a:lnTo>
                    <a:lnTo>
                      <a:pt x="66" y="7"/>
                    </a:lnTo>
                    <a:lnTo>
                      <a:pt x="70" y="9"/>
                    </a:lnTo>
                    <a:lnTo>
                      <a:pt x="75" y="12"/>
                    </a:lnTo>
                    <a:lnTo>
                      <a:pt x="78" y="14"/>
                    </a:lnTo>
                    <a:lnTo>
                      <a:pt x="82" y="14"/>
                    </a:lnTo>
                    <a:lnTo>
                      <a:pt x="94" y="13"/>
                    </a:lnTo>
                    <a:lnTo>
                      <a:pt x="97" y="13"/>
                    </a:lnTo>
                    <a:lnTo>
                      <a:pt x="95" y="14"/>
                    </a:lnTo>
                    <a:lnTo>
                      <a:pt x="94" y="14"/>
                    </a:lnTo>
                    <a:lnTo>
                      <a:pt x="92" y="15"/>
                    </a:lnTo>
                    <a:lnTo>
                      <a:pt x="82" y="15"/>
                    </a:lnTo>
                    <a:lnTo>
                      <a:pt x="89" y="21"/>
                    </a:lnTo>
                    <a:lnTo>
                      <a:pt x="100" y="21"/>
                    </a:lnTo>
                    <a:lnTo>
                      <a:pt x="102" y="23"/>
                    </a:lnTo>
                    <a:lnTo>
                      <a:pt x="102" y="24"/>
                    </a:lnTo>
                    <a:lnTo>
                      <a:pt x="104" y="26"/>
                    </a:lnTo>
                    <a:lnTo>
                      <a:pt x="112" y="26"/>
                    </a:lnTo>
                    <a:lnTo>
                      <a:pt x="114" y="27"/>
                    </a:lnTo>
                    <a:lnTo>
                      <a:pt x="115" y="28"/>
                    </a:lnTo>
                    <a:lnTo>
                      <a:pt x="117" y="28"/>
                    </a:lnTo>
                    <a:lnTo>
                      <a:pt x="118" y="29"/>
                    </a:lnTo>
                    <a:lnTo>
                      <a:pt x="118" y="31"/>
                    </a:lnTo>
                    <a:lnTo>
                      <a:pt x="117" y="32"/>
                    </a:lnTo>
                    <a:lnTo>
                      <a:pt x="115" y="34"/>
                    </a:lnTo>
                    <a:lnTo>
                      <a:pt x="113" y="34"/>
                    </a:lnTo>
                    <a:lnTo>
                      <a:pt x="110" y="33"/>
                    </a:lnTo>
                    <a:lnTo>
                      <a:pt x="108" y="31"/>
                    </a:lnTo>
                    <a:lnTo>
                      <a:pt x="105" y="31"/>
                    </a:lnTo>
                    <a:lnTo>
                      <a:pt x="105" y="34"/>
                    </a:lnTo>
                    <a:lnTo>
                      <a:pt x="84" y="31"/>
                    </a:lnTo>
                    <a:lnTo>
                      <a:pt x="63" y="29"/>
                    </a:lnTo>
                    <a:lnTo>
                      <a:pt x="58" y="27"/>
                    </a:lnTo>
                    <a:lnTo>
                      <a:pt x="55" y="24"/>
                    </a:lnTo>
                    <a:lnTo>
                      <a:pt x="53" y="23"/>
                    </a:lnTo>
                    <a:lnTo>
                      <a:pt x="41" y="23"/>
                    </a:lnTo>
                    <a:lnTo>
                      <a:pt x="30" y="21"/>
                    </a:lnTo>
                    <a:lnTo>
                      <a:pt x="16" y="21"/>
                    </a:lnTo>
                    <a:lnTo>
                      <a:pt x="14" y="19"/>
                    </a:lnTo>
                    <a:lnTo>
                      <a:pt x="11" y="17"/>
                    </a:lnTo>
                    <a:lnTo>
                      <a:pt x="9" y="13"/>
                    </a:lnTo>
                    <a:lnTo>
                      <a:pt x="6" y="12"/>
                    </a:lnTo>
                    <a:lnTo>
                      <a:pt x="4" y="9"/>
                    </a:lnTo>
                    <a:lnTo>
                      <a:pt x="0" y="9"/>
                    </a:lnTo>
                    <a:lnTo>
                      <a:pt x="0" y="8"/>
                    </a:lnTo>
                    <a:lnTo>
                      <a:pt x="2" y="7"/>
                    </a:lnTo>
                    <a:lnTo>
                      <a:pt x="6" y="3"/>
                    </a:lnTo>
                    <a:lnTo>
                      <a:pt x="9" y="2"/>
                    </a:lnTo>
                    <a:lnTo>
                      <a:pt x="10" y="2"/>
                    </a:lnTo>
                    <a:lnTo>
                      <a:pt x="13" y="3"/>
                    </a:lnTo>
                    <a:lnTo>
                      <a:pt x="15" y="3"/>
                    </a:lnTo>
                    <a:lnTo>
                      <a:pt x="18" y="2"/>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1302"/>
              <p:cNvSpPr>
                <a:spLocks/>
              </p:cNvSpPr>
              <p:nvPr/>
            </p:nvSpPr>
            <p:spPr bwMode="auto">
              <a:xfrm>
                <a:off x="8642186" y="4629761"/>
                <a:ext cx="74611" cy="16580"/>
              </a:xfrm>
              <a:custGeom>
                <a:avLst/>
                <a:gdLst/>
                <a:ahLst/>
                <a:cxnLst>
                  <a:cxn ang="0">
                    <a:pos x="36" y="0"/>
                  </a:cxn>
                  <a:cxn ang="0">
                    <a:pos x="34" y="3"/>
                  </a:cxn>
                  <a:cxn ang="0">
                    <a:pos x="30" y="5"/>
                  </a:cxn>
                  <a:cxn ang="0">
                    <a:pos x="27" y="6"/>
                  </a:cxn>
                  <a:cxn ang="0">
                    <a:pos x="24" y="8"/>
                  </a:cxn>
                  <a:cxn ang="0">
                    <a:pos x="1" y="8"/>
                  </a:cxn>
                  <a:cxn ang="0">
                    <a:pos x="0" y="6"/>
                  </a:cxn>
                  <a:cxn ang="0">
                    <a:pos x="0" y="3"/>
                  </a:cxn>
                  <a:cxn ang="0">
                    <a:pos x="2" y="1"/>
                  </a:cxn>
                  <a:cxn ang="0">
                    <a:pos x="11" y="1"/>
                  </a:cxn>
                  <a:cxn ang="0">
                    <a:pos x="15" y="3"/>
                  </a:cxn>
                  <a:cxn ang="0">
                    <a:pos x="17" y="3"/>
                  </a:cxn>
                  <a:cxn ang="0">
                    <a:pos x="20" y="4"/>
                  </a:cxn>
                  <a:cxn ang="0">
                    <a:pos x="27" y="4"/>
                  </a:cxn>
                  <a:cxn ang="0">
                    <a:pos x="31" y="3"/>
                  </a:cxn>
                  <a:cxn ang="0">
                    <a:pos x="36" y="0"/>
                  </a:cxn>
                </a:cxnLst>
                <a:rect l="0" t="0" r="r" b="b"/>
                <a:pathLst>
                  <a:path w="36" h="8">
                    <a:moveTo>
                      <a:pt x="36" y="0"/>
                    </a:moveTo>
                    <a:lnTo>
                      <a:pt x="34" y="3"/>
                    </a:lnTo>
                    <a:lnTo>
                      <a:pt x="30" y="5"/>
                    </a:lnTo>
                    <a:lnTo>
                      <a:pt x="27" y="6"/>
                    </a:lnTo>
                    <a:lnTo>
                      <a:pt x="24" y="8"/>
                    </a:lnTo>
                    <a:lnTo>
                      <a:pt x="1" y="8"/>
                    </a:lnTo>
                    <a:lnTo>
                      <a:pt x="0" y="6"/>
                    </a:lnTo>
                    <a:lnTo>
                      <a:pt x="0" y="3"/>
                    </a:lnTo>
                    <a:lnTo>
                      <a:pt x="2" y="1"/>
                    </a:lnTo>
                    <a:lnTo>
                      <a:pt x="11" y="1"/>
                    </a:lnTo>
                    <a:lnTo>
                      <a:pt x="15" y="3"/>
                    </a:lnTo>
                    <a:lnTo>
                      <a:pt x="17" y="3"/>
                    </a:lnTo>
                    <a:lnTo>
                      <a:pt x="20" y="4"/>
                    </a:lnTo>
                    <a:lnTo>
                      <a:pt x="27" y="4"/>
                    </a:lnTo>
                    <a:lnTo>
                      <a:pt x="31" y="3"/>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1303"/>
              <p:cNvSpPr>
                <a:spLocks/>
              </p:cNvSpPr>
              <p:nvPr/>
            </p:nvSpPr>
            <p:spPr bwMode="auto">
              <a:xfrm>
                <a:off x="8569647" y="4631832"/>
                <a:ext cx="51814" cy="18653"/>
              </a:xfrm>
              <a:custGeom>
                <a:avLst/>
                <a:gdLst/>
                <a:ahLst/>
                <a:cxnLst>
                  <a:cxn ang="0">
                    <a:pos x="15" y="0"/>
                  </a:cxn>
                  <a:cxn ang="0">
                    <a:pos x="25" y="0"/>
                  </a:cxn>
                  <a:cxn ang="0">
                    <a:pos x="25" y="7"/>
                  </a:cxn>
                  <a:cxn ang="0">
                    <a:pos x="21" y="7"/>
                  </a:cxn>
                  <a:cxn ang="0">
                    <a:pos x="17" y="5"/>
                  </a:cxn>
                  <a:cxn ang="0">
                    <a:pos x="15" y="7"/>
                  </a:cxn>
                  <a:cxn ang="0">
                    <a:pos x="14" y="8"/>
                  </a:cxn>
                  <a:cxn ang="0">
                    <a:pos x="11" y="9"/>
                  </a:cxn>
                  <a:cxn ang="0">
                    <a:pos x="6" y="9"/>
                  </a:cxn>
                  <a:cxn ang="0">
                    <a:pos x="2" y="8"/>
                  </a:cxn>
                  <a:cxn ang="0">
                    <a:pos x="1" y="8"/>
                  </a:cxn>
                  <a:cxn ang="0">
                    <a:pos x="0" y="7"/>
                  </a:cxn>
                  <a:cxn ang="0">
                    <a:pos x="0" y="4"/>
                  </a:cxn>
                  <a:cxn ang="0">
                    <a:pos x="1" y="3"/>
                  </a:cxn>
                  <a:cxn ang="0">
                    <a:pos x="12" y="3"/>
                  </a:cxn>
                  <a:cxn ang="0">
                    <a:pos x="15" y="4"/>
                  </a:cxn>
                  <a:cxn ang="0">
                    <a:pos x="15" y="0"/>
                  </a:cxn>
                </a:cxnLst>
                <a:rect l="0" t="0" r="r" b="b"/>
                <a:pathLst>
                  <a:path w="25" h="9">
                    <a:moveTo>
                      <a:pt x="15" y="0"/>
                    </a:moveTo>
                    <a:lnTo>
                      <a:pt x="25" y="0"/>
                    </a:lnTo>
                    <a:lnTo>
                      <a:pt x="25" y="7"/>
                    </a:lnTo>
                    <a:lnTo>
                      <a:pt x="21" y="7"/>
                    </a:lnTo>
                    <a:lnTo>
                      <a:pt x="17" y="5"/>
                    </a:lnTo>
                    <a:lnTo>
                      <a:pt x="15" y="7"/>
                    </a:lnTo>
                    <a:lnTo>
                      <a:pt x="14" y="8"/>
                    </a:lnTo>
                    <a:lnTo>
                      <a:pt x="11" y="9"/>
                    </a:lnTo>
                    <a:lnTo>
                      <a:pt x="6" y="9"/>
                    </a:lnTo>
                    <a:lnTo>
                      <a:pt x="2" y="8"/>
                    </a:lnTo>
                    <a:lnTo>
                      <a:pt x="1" y="8"/>
                    </a:lnTo>
                    <a:lnTo>
                      <a:pt x="0" y="7"/>
                    </a:lnTo>
                    <a:lnTo>
                      <a:pt x="0" y="4"/>
                    </a:lnTo>
                    <a:lnTo>
                      <a:pt x="1" y="3"/>
                    </a:lnTo>
                    <a:lnTo>
                      <a:pt x="12" y="3"/>
                    </a:lnTo>
                    <a:lnTo>
                      <a:pt x="15" y="4"/>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1304"/>
              <p:cNvSpPr>
                <a:spLocks/>
              </p:cNvSpPr>
              <p:nvPr/>
            </p:nvSpPr>
            <p:spPr bwMode="auto">
              <a:xfrm>
                <a:off x="8623533" y="4656703"/>
                <a:ext cx="37306" cy="24870"/>
              </a:xfrm>
              <a:custGeom>
                <a:avLst/>
                <a:gdLst/>
                <a:ahLst/>
                <a:cxnLst>
                  <a:cxn ang="0">
                    <a:pos x="3" y="0"/>
                  </a:cxn>
                  <a:cxn ang="0">
                    <a:pos x="13" y="0"/>
                  </a:cxn>
                  <a:cxn ang="0">
                    <a:pos x="13" y="2"/>
                  </a:cxn>
                  <a:cxn ang="0">
                    <a:pos x="18" y="7"/>
                  </a:cxn>
                  <a:cxn ang="0">
                    <a:pos x="18" y="10"/>
                  </a:cxn>
                  <a:cxn ang="0">
                    <a:pos x="15" y="12"/>
                  </a:cxn>
                  <a:cxn ang="0">
                    <a:pos x="13" y="12"/>
                  </a:cxn>
                  <a:cxn ang="0">
                    <a:pos x="11" y="10"/>
                  </a:cxn>
                  <a:cxn ang="0">
                    <a:pos x="11" y="7"/>
                  </a:cxn>
                  <a:cxn ang="0">
                    <a:pos x="4" y="7"/>
                  </a:cxn>
                  <a:cxn ang="0">
                    <a:pos x="1" y="6"/>
                  </a:cxn>
                  <a:cxn ang="0">
                    <a:pos x="0" y="5"/>
                  </a:cxn>
                  <a:cxn ang="0">
                    <a:pos x="0" y="1"/>
                  </a:cxn>
                  <a:cxn ang="0">
                    <a:pos x="3" y="0"/>
                  </a:cxn>
                </a:cxnLst>
                <a:rect l="0" t="0" r="r" b="b"/>
                <a:pathLst>
                  <a:path w="18" h="12">
                    <a:moveTo>
                      <a:pt x="3" y="0"/>
                    </a:moveTo>
                    <a:lnTo>
                      <a:pt x="13" y="0"/>
                    </a:lnTo>
                    <a:lnTo>
                      <a:pt x="13" y="2"/>
                    </a:lnTo>
                    <a:lnTo>
                      <a:pt x="18" y="7"/>
                    </a:lnTo>
                    <a:lnTo>
                      <a:pt x="18" y="10"/>
                    </a:lnTo>
                    <a:lnTo>
                      <a:pt x="15" y="12"/>
                    </a:lnTo>
                    <a:lnTo>
                      <a:pt x="13" y="12"/>
                    </a:lnTo>
                    <a:lnTo>
                      <a:pt x="11" y="10"/>
                    </a:lnTo>
                    <a:lnTo>
                      <a:pt x="11" y="7"/>
                    </a:lnTo>
                    <a:lnTo>
                      <a:pt x="4" y="7"/>
                    </a:lnTo>
                    <a:lnTo>
                      <a:pt x="1" y="6"/>
                    </a:lnTo>
                    <a:lnTo>
                      <a:pt x="0" y="5"/>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1305"/>
              <p:cNvSpPr>
                <a:spLocks/>
              </p:cNvSpPr>
              <p:nvPr/>
            </p:nvSpPr>
            <p:spPr bwMode="auto">
              <a:xfrm>
                <a:off x="8550995" y="4631832"/>
                <a:ext cx="14508" cy="14508"/>
              </a:xfrm>
              <a:custGeom>
                <a:avLst/>
                <a:gdLst/>
                <a:ahLst/>
                <a:cxnLst>
                  <a:cxn ang="0">
                    <a:pos x="0" y="0"/>
                  </a:cxn>
                  <a:cxn ang="0">
                    <a:pos x="5" y="0"/>
                  </a:cxn>
                  <a:cxn ang="0">
                    <a:pos x="5" y="2"/>
                  </a:cxn>
                  <a:cxn ang="0">
                    <a:pos x="6" y="3"/>
                  </a:cxn>
                  <a:cxn ang="0">
                    <a:pos x="7" y="3"/>
                  </a:cxn>
                  <a:cxn ang="0">
                    <a:pos x="6" y="5"/>
                  </a:cxn>
                  <a:cxn ang="0">
                    <a:pos x="5" y="7"/>
                  </a:cxn>
                  <a:cxn ang="0">
                    <a:pos x="2" y="7"/>
                  </a:cxn>
                  <a:cxn ang="0">
                    <a:pos x="0" y="4"/>
                  </a:cxn>
                  <a:cxn ang="0">
                    <a:pos x="0" y="0"/>
                  </a:cxn>
                </a:cxnLst>
                <a:rect l="0" t="0" r="r" b="b"/>
                <a:pathLst>
                  <a:path w="7" h="7">
                    <a:moveTo>
                      <a:pt x="0" y="0"/>
                    </a:moveTo>
                    <a:lnTo>
                      <a:pt x="5" y="0"/>
                    </a:lnTo>
                    <a:lnTo>
                      <a:pt x="5" y="2"/>
                    </a:lnTo>
                    <a:lnTo>
                      <a:pt x="6" y="3"/>
                    </a:lnTo>
                    <a:lnTo>
                      <a:pt x="7" y="3"/>
                    </a:lnTo>
                    <a:lnTo>
                      <a:pt x="6" y="5"/>
                    </a:lnTo>
                    <a:lnTo>
                      <a:pt x="5" y="7"/>
                    </a:lnTo>
                    <a:lnTo>
                      <a:pt x="2" y="7"/>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306"/>
              <p:cNvSpPr>
                <a:spLocks/>
              </p:cNvSpPr>
              <p:nvPr/>
            </p:nvSpPr>
            <p:spPr bwMode="auto">
              <a:xfrm>
                <a:off x="8729232" y="4638051"/>
                <a:ext cx="87046" cy="45596"/>
              </a:xfrm>
              <a:custGeom>
                <a:avLst/>
                <a:gdLst/>
                <a:ahLst/>
                <a:cxnLst>
                  <a:cxn ang="0">
                    <a:pos x="29" y="0"/>
                  </a:cxn>
                  <a:cxn ang="0">
                    <a:pos x="37" y="0"/>
                  </a:cxn>
                  <a:cxn ang="0">
                    <a:pos x="42" y="1"/>
                  </a:cxn>
                  <a:cxn ang="0">
                    <a:pos x="36" y="6"/>
                  </a:cxn>
                  <a:cxn ang="0">
                    <a:pos x="26" y="9"/>
                  </a:cxn>
                  <a:cxn ang="0">
                    <a:pos x="18" y="10"/>
                  </a:cxn>
                  <a:cxn ang="0">
                    <a:pos x="17" y="10"/>
                  </a:cxn>
                  <a:cxn ang="0">
                    <a:pos x="17" y="15"/>
                  </a:cxn>
                  <a:cxn ang="0">
                    <a:pos x="14" y="17"/>
                  </a:cxn>
                  <a:cxn ang="0">
                    <a:pos x="11" y="20"/>
                  </a:cxn>
                  <a:cxn ang="0">
                    <a:pos x="3" y="22"/>
                  </a:cxn>
                  <a:cxn ang="0">
                    <a:pos x="0" y="20"/>
                  </a:cxn>
                  <a:cxn ang="0">
                    <a:pos x="0" y="15"/>
                  </a:cxn>
                  <a:cxn ang="0">
                    <a:pos x="4" y="11"/>
                  </a:cxn>
                  <a:cxn ang="0">
                    <a:pos x="9" y="9"/>
                  </a:cxn>
                  <a:cxn ang="0">
                    <a:pos x="12" y="9"/>
                  </a:cxn>
                  <a:cxn ang="0">
                    <a:pos x="14" y="7"/>
                  </a:cxn>
                  <a:cxn ang="0">
                    <a:pos x="16" y="7"/>
                  </a:cxn>
                  <a:cxn ang="0">
                    <a:pos x="16" y="4"/>
                  </a:cxn>
                  <a:cxn ang="0">
                    <a:pos x="22" y="1"/>
                  </a:cxn>
                  <a:cxn ang="0">
                    <a:pos x="29" y="0"/>
                  </a:cxn>
                </a:cxnLst>
                <a:rect l="0" t="0" r="r" b="b"/>
                <a:pathLst>
                  <a:path w="42" h="22">
                    <a:moveTo>
                      <a:pt x="29" y="0"/>
                    </a:moveTo>
                    <a:lnTo>
                      <a:pt x="37" y="0"/>
                    </a:lnTo>
                    <a:lnTo>
                      <a:pt x="42" y="1"/>
                    </a:lnTo>
                    <a:lnTo>
                      <a:pt x="36" y="6"/>
                    </a:lnTo>
                    <a:lnTo>
                      <a:pt x="26" y="9"/>
                    </a:lnTo>
                    <a:lnTo>
                      <a:pt x="18" y="10"/>
                    </a:lnTo>
                    <a:lnTo>
                      <a:pt x="17" y="10"/>
                    </a:lnTo>
                    <a:lnTo>
                      <a:pt x="17" y="15"/>
                    </a:lnTo>
                    <a:lnTo>
                      <a:pt x="14" y="17"/>
                    </a:lnTo>
                    <a:lnTo>
                      <a:pt x="11" y="20"/>
                    </a:lnTo>
                    <a:lnTo>
                      <a:pt x="3" y="22"/>
                    </a:lnTo>
                    <a:lnTo>
                      <a:pt x="0" y="20"/>
                    </a:lnTo>
                    <a:lnTo>
                      <a:pt x="0" y="15"/>
                    </a:lnTo>
                    <a:lnTo>
                      <a:pt x="4" y="11"/>
                    </a:lnTo>
                    <a:lnTo>
                      <a:pt x="9" y="9"/>
                    </a:lnTo>
                    <a:lnTo>
                      <a:pt x="12" y="9"/>
                    </a:lnTo>
                    <a:lnTo>
                      <a:pt x="14" y="7"/>
                    </a:lnTo>
                    <a:lnTo>
                      <a:pt x="16" y="7"/>
                    </a:lnTo>
                    <a:lnTo>
                      <a:pt x="16" y="4"/>
                    </a:lnTo>
                    <a:lnTo>
                      <a:pt x="22" y="1"/>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1307"/>
              <p:cNvSpPr>
                <a:spLocks/>
              </p:cNvSpPr>
              <p:nvPr/>
            </p:nvSpPr>
            <p:spPr bwMode="auto">
              <a:xfrm>
                <a:off x="8789335" y="4505409"/>
                <a:ext cx="24870" cy="20725"/>
              </a:xfrm>
              <a:custGeom>
                <a:avLst/>
                <a:gdLst/>
                <a:ahLst/>
                <a:cxnLst>
                  <a:cxn ang="0">
                    <a:pos x="3" y="0"/>
                  </a:cxn>
                  <a:cxn ang="0">
                    <a:pos x="5" y="0"/>
                  </a:cxn>
                  <a:cxn ang="0">
                    <a:pos x="7" y="1"/>
                  </a:cxn>
                  <a:cxn ang="0">
                    <a:pos x="12" y="3"/>
                  </a:cxn>
                  <a:cxn ang="0">
                    <a:pos x="12" y="6"/>
                  </a:cxn>
                  <a:cxn ang="0">
                    <a:pos x="10" y="7"/>
                  </a:cxn>
                  <a:cxn ang="0">
                    <a:pos x="9" y="10"/>
                  </a:cxn>
                  <a:cxn ang="0">
                    <a:pos x="8" y="10"/>
                  </a:cxn>
                  <a:cxn ang="0">
                    <a:pos x="3" y="7"/>
                  </a:cxn>
                  <a:cxn ang="0">
                    <a:pos x="0" y="2"/>
                  </a:cxn>
                  <a:cxn ang="0">
                    <a:pos x="0" y="1"/>
                  </a:cxn>
                  <a:cxn ang="0">
                    <a:pos x="3" y="0"/>
                  </a:cxn>
                </a:cxnLst>
                <a:rect l="0" t="0" r="r" b="b"/>
                <a:pathLst>
                  <a:path w="12" h="10">
                    <a:moveTo>
                      <a:pt x="3" y="0"/>
                    </a:moveTo>
                    <a:lnTo>
                      <a:pt x="5" y="0"/>
                    </a:lnTo>
                    <a:lnTo>
                      <a:pt x="7" y="1"/>
                    </a:lnTo>
                    <a:lnTo>
                      <a:pt x="12" y="3"/>
                    </a:lnTo>
                    <a:lnTo>
                      <a:pt x="12" y="6"/>
                    </a:lnTo>
                    <a:lnTo>
                      <a:pt x="10" y="7"/>
                    </a:lnTo>
                    <a:lnTo>
                      <a:pt x="9" y="10"/>
                    </a:lnTo>
                    <a:lnTo>
                      <a:pt x="8" y="10"/>
                    </a:lnTo>
                    <a:lnTo>
                      <a:pt x="3" y="7"/>
                    </a:lnTo>
                    <a:lnTo>
                      <a:pt x="0" y="2"/>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309"/>
              <p:cNvSpPr>
                <a:spLocks/>
              </p:cNvSpPr>
              <p:nvPr/>
            </p:nvSpPr>
            <p:spPr bwMode="auto">
              <a:xfrm>
                <a:off x="8824569" y="4374838"/>
                <a:ext cx="26944" cy="68394"/>
              </a:xfrm>
              <a:custGeom>
                <a:avLst/>
                <a:gdLst/>
                <a:ahLst/>
                <a:cxnLst>
                  <a:cxn ang="0">
                    <a:pos x="3" y="0"/>
                  </a:cxn>
                  <a:cxn ang="0">
                    <a:pos x="6" y="7"/>
                  </a:cxn>
                  <a:cxn ang="0">
                    <a:pos x="10" y="10"/>
                  </a:cxn>
                  <a:cxn ang="0">
                    <a:pos x="13" y="11"/>
                  </a:cxn>
                  <a:cxn ang="0">
                    <a:pos x="13" y="12"/>
                  </a:cxn>
                  <a:cxn ang="0">
                    <a:pos x="12" y="14"/>
                  </a:cxn>
                  <a:cxn ang="0">
                    <a:pos x="10" y="15"/>
                  </a:cxn>
                  <a:cxn ang="0">
                    <a:pos x="10" y="17"/>
                  </a:cxn>
                  <a:cxn ang="0">
                    <a:pos x="12" y="20"/>
                  </a:cxn>
                  <a:cxn ang="0">
                    <a:pos x="12" y="22"/>
                  </a:cxn>
                  <a:cxn ang="0">
                    <a:pos x="11" y="22"/>
                  </a:cxn>
                  <a:cxn ang="0">
                    <a:pos x="8" y="24"/>
                  </a:cxn>
                  <a:cxn ang="0">
                    <a:pos x="3" y="24"/>
                  </a:cxn>
                  <a:cxn ang="0">
                    <a:pos x="3" y="26"/>
                  </a:cxn>
                  <a:cxn ang="0">
                    <a:pos x="5" y="29"/>
                  </a:cxn>
                  <a:cxn ang="0">
                    <a:pos x="8" y="33"/>
                  </a:cxn>
                  <a:cxn ang="0">
                    <a:pos x="6" y="33"/>
                  </a:cxn>
                  <a:cxn ang="0">
                    <a:pos x="5" y="30"/>
                  </a:cxn>
                  <a:cxn ang="0">
                    <a:pos x="3" y="29"/>
                  </a:cxn>
                  <a:cxn ang="0">
                    <a:pos x="2" y="26"/>
                  </a:cxn>
                  <a:cxn ang="0">
                    <a:pos x="2" y="16"/>
                  </a:cxn>
                  <a:cxn ang="0">
                    <a:pos x="1" y="15"/>
                  </a:cxn>
                  <a:cxn ang="0">
                    <a:pos x="0" y="12"/>
                  </a:cxn>
                  <a:cxn ang="0">
                    <a:pos x="0" y="4"/>
                  </a:cxn>
                  <a:cxn ang="0">
                    <a:pos x="3" y="0"/>
                  </a:cxn>
                </a:cxnLst>
                <a:rect l="0" t="0" r="r" b="b"/>
                <a:pathLst>
                  <a:path w="13" h="33">
                    <a:moveTo>
                      <a:pt x="3" y="0"/>
                    </a:moveTo>
                    <a:lnTo>
                      <a:pt x="6" y="7"/>
                    </a:lnTo>
                    <a:lnTo>
                      <a:pt x="10" y="10"/>
                    </a:lnTo>
                    <a:lnTo>
                      <a:pt x="13" y="11"/>
                    </a:lnTo>
                    <a:lnTo>
                      <a:pt x="13" y="12"/>
                    </a:lnTo>
                    <a:lnTo>
                      <a:pt x="12" y="14"/>
                    </a:lnTo>
                    <a:lnTo>
                      <a:pt x="10" y="15"/>
                    </a:lnTo>
                    <a:lnTo>
                      <a:pt x="10" y="17"/>
                    </a:lnTo>
                    <a:lnTo>
                      <a:pt x="12" y="20"/>
                    </a:lnTo>
                    <a:lnTo>
                      <a:pt x="12" y="22"/>
                    </a:lnTo>
                    <a:lnTo>
                      <a:pt x="11" y="22"/>
                    </a:lnTo>
                    <a:lnTo>
                      <a:pt x="8" y="24"/>
                    </a:lnTo>
                    <a:lnTo>
                      <a:pt x="3" y="24"/>
                    </a:lnTo>
                    <a:lnTo>
                      <a:pt x="3" y="26"/>
                    </a:lnTo>
                    <a:lnTo>
                      <a:pt x="5" y="29"/>
                    </a:lnTo>
                    <a:lnTo>
                      <a:pt x="8" y="33"/>
                    </a:lnTo>
                    <a:lnTo>
                      <a:pt x="6" y="33"/>
                    </a:lnTo>
                    <a:lnTo>
                      <a:pt x="5" y="30"/>
                    </a:lnTo>
                    <a:lnTo>
                      <a:pt x="3" y="29"/>
                    </a:lnTo>
                    <a:lnTo>
                      <a:pt x="2" y="26"/>
                    </a:lnTo>
                    <a:lnTo>
                      <a:pt x="2" y="16"/>
                    </a:lnTo>
                    <a:lnTo>
                      <a:pt x="1" y="15"/>
                    </a:lnTo>
                    <a:lnTo>
                      <a:pt x="0" y="12"/>
                    </a:lnTo>
                    <a:lnTo>
                      <a:pt x="0" y="4"/>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1310"/>
              <p:cNvSpPr>
                <a:spLocks/>
              </p:cNvSpPr>
              <p:nvPr/>
            </p:nvSpPr>
            <p:spPr bwMode="auto">
              <a:xfrm>
                <a:off x="8884672" y="4706444"/>
                <a:ext cx="33161" cy="12435"/>
              </a:xfrm>
              <a:custGeom>
                <a:avLst/>
                <a:gdLst/>
                <a:ahLst/>
                <a:cxnLst>
                  <a:cxn ang="0">
                    <a:pos x="12" y="0"/>
                  </a:cxn>
                  <a:cxn ang="0">
                    <a:pos x="16" y="0"/>
                  </a:cxn>
                  <a:cxn ang="0">
                    <a:pos x="16" y="6"/>
                  </a:cxn>
                  <a:cxn ang="0">
                    <a:pos x="8" y="6"/>
                  </a:cxn>
                  <a:cxn ang="0">
                    <a:pos x="5" y="5"/>
                  </a:cxn>
                  <a:cxn ang="0">
                    <a:pos x="0" y="2"/>
                  </a:cxn>
                  <a:cxn ang="0">
                    <a:pos x="5" y="1"/>
                  </a:cxn>
                  <a:cxn ang="0">
                    <a:pos x="8" y="1"/>
                  </a:cxn>
                  <a:cxn ang="0">
                    <a:pos x="12" y="0"/>
                  </a:cxn>
                </a:cxnLst>
                <a:rect l="0" t="0" r="r" b="b"/>
                <a:pathLst>
                  <a:path w="16" h="6">
                    <a:moveTo>
                      <a:pt x="12" y="0"/>
                    </a:moveTo>
                    <a:lnTo>
                      <a:pt x="16" y="0"/>
                    </a:lnTo>
                    <a:lnTo>
                      <a:pt x="16" y="6"/>
                    </a:lnTo>
                    <a:lnTo>
                      <a:pt x="8" y="6"/>
                    </a:lnTo>
                    <a:lnTo>
                      <a:pt x="5" y="5"/>
                    </a:lnTo>
                    <a:lnTo>
                      <a:pt x="0" y="2"/>
                    </a:lnTo>
                    <a:lnTo>
                      <a:pt x="5" y="1"/>
                    </a:lnTo>
                    <a:lnTo>
                      <a:pt x="8"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1311"/>
              <p:cNvSpPr>
                <a:spLocks/>
              </p:cNvSpPr>
              <p:nvPr/>
            </p:nvSpPr>
            <p:spPr bwMode="auto">
              <a:xfrm>
                <a:off x="8698144" y="4194529"/>
                <a:ext cx="107772" cy="101555"/>
              </a:xfrm>
              <a:custGeom>
                <a:avLst/>
                <a:gdLst/>
                <a:ahLst/>
                <a:cxnLst>
                  <a:cxn ang="0">
                    <a:pos x="41" y="0"/>
                  </a:cxn>
                  <a:cxn ang="0">
                    <a:pos x="46" y="8"/>
                  </a:cxn>
                  <a:cxn ang="0">
                    <a:pos x="51" y="25"/>
                  </a:cxn>
                  <a:cxn ang="0">
                    <a:pos x="52" y="33"/>
                  </a:cxn>
                  <a:cxn ang="0">
                    <a:pos x="49" y="36"/>
                  </a:cxn>
                  <a:cxn ang="0">
                    <a:pos x="48" y="42"/>
                  </a:cxn>
                  <a:cxn ang="0">
                    <a:pos x="43" y="35"/>
                  </a:cxn>
                  <a:cxn ang="0">
                    <a:pos x="42" y="33"/>
                  </a:cxn>
                  <a:cxn ang="0">
                    <a:pos x="39" y="33"/>
                  </a:cxn>
                  <a:cxn ang="0">
                    <a:pos x="38" y="35"/>
                  </a:cxn>
                  <a:cxn ang="0">
                    <a:pos x="42" y="42"/>
                  </a:cxn>
                  <a:cxn ang="0">
                    <a:pos x="41" y="48"/>
                  </a:cxn>
                  <a:cxn ang="0">
                    <a:pos x="38" y="49"/>
                  </a:cxn>
                  <a:cxn ang="0">
                    <a:pos x="36" y="45"/>
                  </a:cxn>
                  <a:cxn ang="0">
                    <a:pos x="32" y="47"/>
                  </a:cxn>
                  <a:cxn ang="0">
                    <a:pos x="24" y="42"/>
                  </a:cxn>
                  <a:cxn ang="0">
                    <a:pos x="23" y="31"/>
                  </a:cxn>
                  <a:cxn ang="0">
                    <a:pos x="24" y="28"/>
                  </a:cxn>
                  <a:cxn ang="0">
                    <a:pos x="18" y="25"/>
                  </a:cxn>
                  <a:cxn ang="0">
                    <a:pos x="17" y="29"/>
                  </a:cxn>
                  <a:cxn ang="0">
                    <a:pos x="14" y="29"/>
                  </a:cxn>
                  <a:cxn ang="0">
                    <a:pos x="10" y="28"/>
                  </a:cxn>
                  <a:cxn ang="0">
                    <a:pos x="7" y="30"/>
                  </a:cxn>
                  <a:cxn ang="0">
                    <a:pos x="5" y="35"/>
                  </a:cxn>
                  <a:cxn ang="0">
                    <a:pos x="3" y="40"/>
                  </a:cxn>
                  <a:cxn ang="0">
                    <a:pos x="2" y="35"/>
                  </a:cxn>
                  <a:cxn ang="0">
                    <a:pos x="3" y="33"/>
                  </a:cxn>
                  <a:cxn ang="0">
                    <a:pos x="2" y="30"/>
                  </a:cxn>
                  <a:cxn ang="0">
                    <a:pos x="2" y="26"/>
                  </a:cxn>
                  <a:cxn ang="0">
                    <a:pos x="3" y="23"/>
                  </a:cxn>
                  <a:cxn ang="0">
                    <a:pos x="5" y="20"/>
                  </a:cxn>
                  <a:cxn ang="0">
                    <a:pos x="9" y="18"/>
                  </a:cxn>
                  <a:cxn ang="0">
                    <a:pos x="12" y="14"/>
                  </a:cxn>
                  <a:cxn ang="0">
                    <a:pos x="18" y="13"/>
                  </a:cxn>
                  <a:cxn ang="0">
                    <a:pos x="21" y="16"/>
                  </a:cxn>
                  <a:cxn ang="0">
                    <a:pos x="26" y="18"/>
                  </a:cxn>
                  <a:cxn ang="0">
                    <a:pos x="27" y="14"/>
                  </a:cxn>
                  <a:cxn ang="0">
                    <a:pos x="28" y="11"/>
                  </a:cxn>
                  <a:cxn ang="0">
                    <a:pos x="32" y="10"/>
                  </a:cxn>
                  <a:cxn ang="0">
                    <a:pos x="36" y="9"/>
                  </a:cxn>
                  <a:cxn ang="0">
                    <a:pos x="37" y="4"/>
                  </a:cxn>
                  <a:cxn ang="0">
                    <a:pos x="38" y="0"/>
                  </a:cxn>
                </a:cxnLst>
                <a:rect l="0" t="0" r="r" b="b"/>
                <a:pathLst>
                  <a:path w="52" h="49">
                    <a:moveTo>
                      <a:pt x="38" y="0"/>
                    </a:moveTo>
                    <a:lnTo>
                      <a:pt x="41" y="0"/>
                    </a:lnTo>
                    <a:lnTo>
                      <a:pt x="43" y="3"/>
                    </a:lnTo>
                    <a:lnTo>
                      <a:pt x="46" y="8"/>
                    </a:lnTo>
                    <a:lnTo>
                      <a:pt x="49" y="16"/>
                    </a:lnTo>
                    <a:lnTo>
                      <a:pt x="51" y="25"/>
                    </a:lnTo>
                    <a:lnTo>
                      <a:pt x="52" y="30"/>
                    </a:lnTo>
                    <a:lnTo>
                      <a:pt x="52" y="33"/>
                    </a:lnTo>
                    <a:lnTo>
                      <a:pt x="51" y="34"/>
                    </a:lnTo>
                    <a:lnTo>
                      <a:pt x="49" y="36"/>
                    </a:lnTo>
                    <a:lnTo>
                      <a:pt x="48" y="38"/>
                    </a:lnTo>
                    <a:lnTo>
                      <a:pt x="48" y="42"/>
                    </a:lnTo>
                    <a:lnTo>
                      <a:pt x="44" y="38"/>
                    </a:lnTo>
                    <a:lnTo>
                      <a:pt x="43" y="35"/>
                    </a:lnTo>
                    <a:lnTo>
                      <a:pt x="43" y="33"/>
                    </a:lnTo>
                    <a:lnTo>
                      <a:pt x="42" y="33"/>
                    </a:lnTo>
                    <a:lnTo>
                      <a:pt x="41" y="31"/>
                    </a:lnTo>
                    <a:lnTo>
                      <a:pt x="39" y="33"/>
                    </a:lnTo>
                    <a:lnTo>
                      <a:pt x="39" y="34"/>
                    </a:lnTo>
                    <a:lnTo>
                      <a:pt x="38" y="35"/>
                    </a:lnTo>
                    <a:lnTo>
                      <a:pt x="38" y="38"/>
                    </a:lnTo>
                    <a:lnTo>
                      <a:pt x="42" y="42"/>
                    </a:lnTo>
                    <a:lnTo>
                      <a:pt x="42" y="45"/>
                    </a:lnTo>
                    <a:lnTo>
                      <a:pt x="41" y="48"/>
                    </a:lnTo>
                    <a:lnTo>
                      <a:pt x="39" y="49"/>
                    </a:lnTo>
                    <a:lnTo>
                      <a:pt x="38" y="49"/>
                    </a:lnTo>
                    <a:lnTo>
                      <a:pt x="36" y="47"/>
                    </a:lnTo>
                    <a:lnTo>
                      <a:pt x="36" y="45"/>
                    </a:lnTo>
                    <a:lnTo>
                      <a:pt x="34" y="47"/>
                    </a:lnTo>
                    <a:lnTo>
                      <a:pt x="32" y="47"/>
                    </a:lnTo>
                    <a:lnTo>
                      <a:pt x="27" y="44"/>
                    </a:lnTo>
                    <a:lnTo>
                      <a:pt x="24" y="42"/>
                    </a:lnTo>
                    <a:lnTo>
                      <a:pt x="23" y="38"/>
                    </a:lnTo>
                    <a:lnTo>
                      <a:pt x="23" y="31"/>
                    </a:lnTo>
                    <a:lnTo>
                      <a:pt x="24" y="30"/>
                    </a:lnTo>
                    <a:lnTo>
                      <a:pt x="24" y="28"/>
                    </a:lnTo>
                    <a:lnTo>
                      <a:pt x="23" y="25"/>
                    </a:lnTo>
                    <a:lnTo>
                      <a:pt x="18" y="25"/>
                    </a:lnTo>
                    <a:lnTo>
                      <a:pt x="18" y="29"/>
                    </a:lnTo>
                    <a:lnTo>
                      <a:pt x="17" y="29"/>
                    </a:lnTo>
                    <a:lnTo>
                      <a:pt x="14" y="26"/>
                    </a:lnTo>
                    <a:lnTo>
                      <a:pt x="14" y="29"/>
                    </a:lnTo>
                    <a:lnTo>
                      <a:pt x="12" y="29"/>
                    </a:lnTo>
                    <a:lnTo>
                      <a:pt x="10" y="28"/>
                    </a:lnTo>
                    <a:lnTo>
                      <a:pt x="9" y="25"/>
                    </a:lnTo>
                    <a:lnTo>
                      <a:pt x="7" y="30"/>
                    </a:lnTo>
                    <a:lnTo>
                      <a:pt x="7" y="33"/>
                    </a:lnTo>
                    <a:lnTo>
                      <a:pt x="5" y="35"/>
                    </a:lnTo>
                    <a:lnTo>
                      <a:pt x="5" y="38"/>
                    </a:lnTo>
                    <a:lnTo>
                      <a:pt x="3" y="40"/>
                    </a:lnTo>
                    <a:lnTo>
                      <a:pt x="2" y="40"/>
                    </a:lnTo>
                    <a:lnTo>
                      <a:pt x="2" y="35"/>
                    </a:lnTo>
                    <a:lnTo>
                      <a:pt x="3" y="34"/>
                    </a:lnTo>
                    <a:lnTo>
                      <a:pt x="3" y="33"/>
                    </a:lnTo>
                    <a:lnTo>
                      <a:pt x="2" y="31"/>
                    </a:lnTo>
                    <a:lnTo>
                      <a:pt x="2" y="30"/>
                    </a:lnTo>
                    <a:lnTo>
                      <a:pt x="0" y="29"/>
                    </a:lnTo>
                    <a:lnTo>
                      <a:pt x="2" y="26"/>
                    </a:lnTo>
                    <a:lnTo>
                      <a:pt x="2" y="25"/>
                    </a:lnTo>
                    <a:lnTo>
                      <a:pt x="3" y="23"/>
                    </a:lnTo>
                    <a:lnTo>
                      <a:pt x="3" y="20"/>
                    </a:lnTo>
                    <a:lnTo>
                      <a:pt x="5" y="20"/>
                    </a:lnTo>
                    <a:lnTo>
                      <a:pt x="8" y="19"/>
                    </a:lnTo>
                    <a:lnTo>
                      <a:pt x="9" y="18"/>
                    </a:lnTo>
                    <a:lnTo>
                      <a:pt x="10" y="15"/>
                    </a:lnTo>
                    <a:lnTo>
                      <a:pt x="12" y="14"/>
                    </a:lnTo>
                    <a:lnTo>
                      <a:pt x="14" y="13"/>
                    </a:lnTo>
                    <a:lnTo>
                      <a:pt x="18" y="13"/>
                    </a:lnTo>
                    <a:lnTo>
                      <a:pt x="19" y="14"/>
                    </a:lnTo>
                    <a:lnTo>
                      <a:pt x="21" y="16"/>
                    </a:lnTo>
                    <a:lnTo>
                      <a:pt x="22" y="18"/>
                    </a:lnTo>
                    <a:lnTo>
                      <a:pt x="26" y="18"/>
                    </a:lnTo>
                    <a:lnTo>
                      <a:pt x="26" y="15"/>
                    </a:lnTo>
                    <a:lnTo>
                      <a:pt x="27" y="14"/>
                    </a:lnTo>
                    <a:lnTo>
                      <a:pt x="28" y="14"/>
                    </a:lnTo>
                    <a:lnTo>
                      <a:pt x="28" y="11"/>
                    </a:lnTo>
                    <a:lnTo>
                      <a:pt x="31" y="10"/>
                    </a:lnTo>
                    <a:lnTo>
                      <a:pt x="32" y="10"/>
                    </a:lnTo>
                    <a:lnTo>
                      <a:pt x="34" y="9"/>
                    </a:lnTo>
                    <a:lnTo>
                      <a:pt x="36" y="9"/>
                    </a:lnTo>
                    <a:lnTo>
                      <a:pt x="37" y="8"/>
                    </a:lnTo>
                    <a:lnTo>
                      <a:pt x="37" y="4"/>
                    </a:lnTo>
                    <a:lnTo>
                      <a:pt x="38" y="3"/>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312"/>
              <p:cNvSpPr>
                <a:spLocks/>
              </p:cNvSpPr>
              <p:nvPr/>
            </p:nvSpPr>
            <p:spPr bwMode="auto">
              <a:xfrm>
                <a:off x="8594517" y="4165513"/>
                <a:ext cx="55959" cy="58031"/>
              </a:xfrm>
              <a:custGeom>
                <a:avLst/>
                <a:gdLst/>
                <a:ahLst/>
                <a:cxnLst>
                  <a:cxn ang="0">
                    <a:pos x="24" y="0"/>
                  </a:cxn>
                  <a:cxn ang="0">
                    <a:pos x="24" y="3"/>
                  </a:cxn>
                  <a:cxn ang="0">
                    <a:pos x="25" y="4"/>
                  </a:cxn>
                  <a:cxn ang="0">
                    <a:pos x="25" y="5"/>
                  </a:cxn>
                  <a:cxn ang="0">
                    <a:pos x="27" y="6"/>
                  </a:cxn>
                  <a:cxn ang="0">
                    <a:pos x="24" y="9"/>
                  </a:cxn>
                  <a:cxn ang="0">
                    <a:pos x="23" y="9"/>
                  </a:cxn>
                  <a:cxn ang="0">
                    <a:pos x="23" y="10"/>
                  </a:cxn>
                  <a:cxn ang="0">
                    <a:pos x="20" y="11"/>
                  </a:cxn>
                  <a:cxn ang="0">
                    <a:pos x="19" y="13"/>
                  </a:cxn>
                  <a:cxn ang="0">
                    <a:pos x="17" y="13"/>
                  </a:cxn>
                  <a:cxn ang="0">
                    <a:pos x="15" y="17"/>
                  </a:cxn>
                  <a:cxn ang="0">
                    <a:pos x="10" y="24"/>
                  </a:cxn>
                  <a:cxn ang="0">
                    <a:pos x="7" y="27"/>
                  </a:cxn>
                  <a:cxn ang="0">
                    <a:pos x="4" y="28"/>
                  </a:cxn>
                  <a:cxn ang="0">
                    <a:pos x="0" y="28"/>
                  </a:cxn>
                  <a:cxn ang="0">
                    <a:pos x="5" y="20"/>
                  </a:cxn>
                  <a:cxn ang="0">
                    <a:pos x="18" y="10"/>
                  </a:cxn>
                  <a:cxn ang="0">
                    <a:pos x="22" y="5"/>
                  </a:cxn>
                  <a:cxn ang="0">
                    <a:pos x="23" y="4"/>
                  </a:cxn>
                  <a:cxn ang="0">
                    <a:pos x="23" y="1"/>
                  </a:cxn>
                  <a:cxn ang="0">
                    <a:pos x="24" y="0"/>
                  </a:cxn>
                </a:cxnLst>
                <a:rect l="0" t="0" r="r" b="b"/>
                <a:pathLst>
                  <a:path w="27" h="28">
                    <a:moveTo>
                      <a:pt x="24" y="0"/>
                    </a:moveTo>
                    <a:lnTo>
                      <a:pt x="24" y="3"/>
                    </a:lnTo>
                    <a:lnTo>
                      <a:pt x="25" y="4"/>
                    </a:lnTo>
                    <a:lnTo>
                      <a:pt x="25" y="5"/>
                    </a:lnTo>
                    <a:lnTo>
                      <a:pt x="27" y="6"/>
                    </a:lnTo>
                    <a:lnTo>
                      <a:pt x="24" y="9"/>
                    </a:lnTo>
                    <a:lnTo>
                      <a:pt x="23" y="9"/>
                    </a:lnTo>
                    <a:lnTo>
                      <a:pt x="23" y="10"/>
                    </a:lnTo>
                    <a:lnTo>
                      <a:pt x="20" y="11"/>
                    </a:lnTo>
                    <a:lnTo>
                      <a:pt x="19" y="13"/>
                    </a:lnTo>
                    <a:lnTo>
                      <a:pt x="17" y="13"/>
                    </a:lnTo>
                    <a:lnTo>
                      <a:pt x="15" y="17"/>
                    </a:lnTo>
                    <a:lnTo>
                      <a:pt x="10" y="24"/>
                    </a:lnTo>
                    <a:lnTo>
                      <a:pt x="7" y="27"/>
                    </a:lnTo>
                    <a:lnTo>
                      <a:pt x="4" y="28"/>
                    </a:lnTo>
                    <a:lnTo>
                      <a:pt x="0" y="28"/>
                    </a:lnTo>
                    <a:lnTo>
                      <a:pt x="5" y="20"/>
                    </a:lnTo>
                    <a:lnTo>
                      <a:pt x="18" y="10"/>
                    </a:lnTo>
                    <a:lnTo>
                      <a:pt x="22" y="5"/>
                    </a:lnTo>
                    <a:lnTo>
                      <a:pt x="23" y="4"/>
                    </a:lnTo>
                    <a:lnTo>
                      <a:pt x="23" y="1"/>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1313"/>
              <p:cNvSpPr>
                <a:spLocks/>
              </p:cNvSpPr>
              <p:nvPr/>
            </p:nvSpPr>
            <p:spPr bwMode="auto">
              <a:xfrm>
                <a:off x="8640113" y="3981057"/>
                <a:ext cx="101555" cy="149222"/>
              </a:xfrm>
              <a:custGeom>
                <a:avLst/>
                <a:gdLst/>
                <a:ahLst/>
                <a:cxnLst>
                  <a:cxn ang="0">
                    <a:pos x="8" y="0"/>
                  </a:cxn>
                  <a:cxn ang="0">
                    <a:pos x="10" y="4"/>
                  </a:cxn>
                  <a:cxn ang="0">
                    <a:pos x="15" y="6"/>
                  </a:cxn>
                  <a:cxn ang="0">
                    <a:pos x="18" y="4"/>
                  </a:cxn>
                  <a:cxn ang="0">
                    <a:pos x="20" y="7"/>
                  </a:cxn>
                  <a:cxn ang="0">
                    <a:pos x="22" y="15"/>
                  </a:cxn>
                  <a:cxn ang="0">
                    <a:pos x="23" y="28"/>
                  </a:cxn>
                  <a:cxn ang="0">
                    <a:pos x="18" y="34"/>
                  </a:cxn>
                  <a:cxn ang="0">
                    <a:pos x="17" y="43"/>
                  </a:cxn>
                  <a:cxn ang="0">
                    <a:pos x="21" y="50"/>
                  </a:cxn>
                  <a:cxn ang="0">
                    <a:pos x="26" y="55"/>
                  </a:cxn>
                  <a:cxn ang="0">
                    <a:pos x="28" y="51"/>
                  </a:cxn>
                  <a:cxn ang="0">
                    <a:pos x="33" y="54"/>
                  </a:cxn>
                  <a:cxn ang="0">
                    <a:pos x="36" y="59"/>
                  </a:cxn>
                  <a:cxn ang="0">
                    <a:pos x="40" y="58"/>
                  </a:cxn>
                  <a:cxn ang="0">
                    <a:pos x="42" y="56"/>
                  </a:cxn>
                  <a:cxn ang="0">
                    <a:pos x="43" y="58"/>
                  </a:cxn>
                  <a:cxn ang="0">
                    <a:pos x="42" y="60"/>
                  </a:cxn>
                  <a:cxn ang="0">
                    <a:pos x="41" y="63"/>
                  </a:cxn>
                  <a:cxn ang="0">
                    <a:pos x="43" y="62"/>
                  </a:cxn>
                  <a:cxn ang="0">
                    <a:pos x="45" y="65"/>
                  </a:cxn>
                  <a:cxn ang="0">
                    <a:pos x="49" y="67"/>
                  </a:cxn>
                  <a:cxn ang="0">
                    <a:pos x="47" y="72"/>
                  </a:cxn>
                  <a:cxn ang="0">
                    <a:pos x="45" y="68"/>
                  </a:cxn>
                  <a:cxn ang="0">
                    <a:pos x="36" y="62"/>
                  </a:cxn>
                  <a:cxn ang="0">
                    <a:pos x="31" y="59"/>
                  </a:cxn>
                  <a:cxn ang="0">
                    <a:pos x="32" y="64"/>
                  </a:cxn>
                  <a:cxn ang="0">
                    <a:pos x="28" y="62"/>
                  </a:cxn>
                  <a:cxn ang="0">
                    <a:pos x="20" y="56"/>
                  </a:cxn>
                  <a:cxn ang="0">
                    <a:pos x="13" y="58"/>
                  </a:cxn>
                  <a:cxn ang="0">
                    <a:pos x="11" y="54"/>
                  </a:cxn>
                  <a:cxn ang="0">
                    <a:pos x="11" y="51"/>
                  </a:cxn>
                  <a:cxn ang="0">
                    <a:pos x="12" y="49"/>
                  </a:cxn>
                  <a:cxn ang="0">
                    <a:pos x="10" y="45"/>
                  </a:cxn>
                  <a:cxn ang="0">
                    <a:pos x="6" y="48"/>
                  </a:cxn>
                  <a:cxn ang="0">
                    <a:pos x="2" y="45"/>
                  </a:cxn>
                  <a:cxn ang="0">
                    <a:pos x="0" y="41"/>
                  </a:cxn>
                  <a:cxn ang="0">
                    <a:pos x="1" y="29"/>
                  </a:cxn>
                  <a:cxn ang="0">
                    <a:pos x="5" y="19"/>
                  </a:cxn>
                  <a:cxn ang="0">
                    <a:pos x="3" y="11"/>
                  </a:cxn>
                  <a:cxn ang="0">
                    <a:pos x="2" y="5"/>
                  </a:cxn>
                  <a:cxn ang="0">
                    <a:pos x="6" y="0"/>
                  </a:cxn>
                </a:cxnLst>
                <a:rect l="0" t="0" r="r" b="b"/>
                <a:pathLst>
                  <a:path w="49" h="72">
                    <a:moveTo>
                      <a:pt x="6" y="0"/>
                    </a:moveTo>
                    <a:lnTo>
                      <a:pt x="8" y="0"/>
                    </a:lnTo>
                    <a:lnTo>
                      <a:pt x="10" y="1"/>
                    </a:lnTo>
                    <a:lnTo>
                      <a:pt x="10" y="4"/>
                    </a:lnTo>
                    <a:lnTo>
                      <a:pt x="12" y="6"/>
                    </a:lnTo>
                    <a:lnTo>
                      <a:pt x="15" y="6"/>
                    </a:lnTo>
                    <a:lnTo>
                      <a:pt x="17" y="4"/>
                    </a:lnTo>
                    <a:lnTo>
                      <a:pt x="18" y="4"/>
                    </a:lnTo>
                    <a:lnTo>
                      <a:pt x="18" y="6"/>
                    </a:lnTo>
                    <a:lnTo>
                      <a:pt x="20" y="7"/>
                    </a:lnTo>
                    <a:lnTo>
                      <a:pt x="20" y="11"/>
                    </a:lnTo>
                    <a:lnTo>
                      <a:pt x="22" y="15"/>
                    </a:lnTo>
                    <a:lnTo>
                      <a:pt x="23" y="19"/>
                    </a:lnTo>
                    <a:lnTo>
                      <a:pt x="23" y="28"/>
                    </a:lnTo>
                    <a:lnTo>
                      <a:pt x="22" y="30"/>
                    </a:lnTo>
                    <a:lnTo>
                      <a:pt x="18" y="34"/>
                    </a:lnTo>
                    <a:lnTo>
                      <a:pt x="17" y="36"/>
                    </a:lnTo>
                    <a:lnTo>
                      <a:pt x="17" y="43"/>
                    </a:lnTo>
                    <a:lnTo>
                      <a:pt x="20" y="46"/>
                    </a:lnTo>
                    <a:lnTo>
                      <a:pt x="21" y="50"/>
                    </a:lnTo>
                    <a:lnTo>
                      <a:pt x="23" y="54"/>
                    </a:lnTo>
                    <a:lnTo>
                      <a:pt x="26" y="55"/>
                    </a:lnTo>
                    <a:lnTo>
                      <a:pt x="26" y="54"/>
                    </a:lnTo>
                    <a:lnTo>
                      <a:pt x="28" y="51"/>
                    </a:lnTo>
                    <a:lnTo>
                      <a:pt x="32" y="51"/>
                    </a:lnTo>
                    <a:lnTo>
                      <a:pt x="33" y="54"/>
                    </a:lnTo>
                    <a:lnTo>
                      <a:pt x="36" y="56"/>
                    </a:lnTo>
                    <a:lnTo>
                      <a:pt x="36" y="59"/>
                    </a:lnTo>
                    <a:lnTo>
                      <a:pt x="38" y="59"/>
                    </a:lnTo>
                    <a:lnTo>
                      <a:pt x="40" y="58"/>
                    </a:lnTo>
                    <a:lnTo>
                      <a:pt x="40" y="56"/>
                    </a:lnTo>
                    <a:lnTo>
                      <a:pt x="42" y="56"/>
                    </a:lnTo>
                    <a:lnTo>
                      <a:pt x="42" y="58"/>
                    </a:lnTo>
                    <a:lnTo>
                      <a:pt x="43" y="58"/>
                    </a:lnTo>
                    <a:lnTo>
                      <a:pt x="43" y="59"/>
                    </a:lnTo>
                    <a:lnTo>
                      <a:pt x="42" y="60"/>
                    </a:lnTo>
                    <a:lnTo>
                      <a:pt x="41" y="60"/>
                    </a:lnTo>
                    <a:lnTo>
                      <a:pt x="41" y="63"/>
                    </a:lnTo>
                    <a:lnTo>
                      <a:pt x="42" y="63"/>
                    </a:lnTo>
                    <a:lnTo>
                      <a:pt x="43" y="62"/>
                    </a:lnTo>
                    <a:lnTo>
                      <a:pt x="43" y="64"/>
                    </a:lnTo>
                    <a:lnTo>
                      <a:pt x="45" y="65"/>
                    </a:lnTo>
                    <a:lnTo>
                      <a:pt x="47" y="67"/>
                    </a:lnTo>
                    <a:lnTo>
                      <a:pt x="49" y="67"/>
                    </a:lnTo>
                    <a:lnTo>
                      <a:pt x="49" y="70"/>
                    </a:lnTo>
                    <a:lnTo>
                      <a:pt x="47" y="72"/>
                    </a:lnTo>
                    <a:lnTo>
                      <a:pt x="45" y="69"/>
                    </a:lnTo>
                    <a:lnTo>
                      <a:pt x="45" y="68"/>
                    </a:lnTo>
                    <a:lnTo>
                      <a:pt x="40" y="63"/>
                    </a:lnTo>
                    <a:lnTo>
                      <a:pt x="36" y="62"/>
                    </a:lnTo>
                    <a:lnTo>
                      <a:pt x="32" y="58"/>
                    </a:lnTo>
                    <a:lnTo>
                      <a:pt x="31" y="59"/>
                    </a:lnTo>
                    <a:lnTo>
                      <a:pt x="31" y="63"/>
                    </a:lnTo>
                    <a:lnTo>
                      <a:pt x="32" y="64"/>
                    </a:lnTo>
                    <a:lnTo>
                      <a:pt x="30" y="64"/>
                    </a:lnTo>
                    <a:lnTo>
                      <a:pt x="28" y="62"/>
                    </a:lnTo>
                    <a:lnTo>
                      <a:pt x="23" y="56"/>
                    </a:lnTo>
                    <a:lnTo>
                      <a:pt x="20" y="56"/>
                    </a:lnTo>
                    <a:lnTo>
                      <a:pt x="17" y="58"/>
                    </a:lnTo>
                    <a:lnTo>
                      <a:pt x="13" y="58"/>
                    </a:lnTo>
                    <a:lnTo>
                      <a:pt x="12" y="56"/>
                    </a:lnTo>
                    <a:lnTo>
                      <a:pt x="11" y="54"/>
                    </a:lnTo>
                    <a:lnTo>
                      <a:pt x="10" y="53"/>
                    </a:lnTo>
                    <a:lnTo>
                      <a:pt x="11" y="51"/>
                    </a:lnTo>
                    <a:lnTo>
                      <a:pt x="11" y="50"/>
                    </a:lnTo>
                    <a:lnTo>
                      <a:pt x="12" y="49"/>
                    </a:lnTo>
                    <a:lnTo>
                      <a:pt x="12" y="46"/>
                    </a:lnTo>
                    <a:lnTo>
                      <a:pt x="10" y="45"/>
                    </a:lnTo>
                    <a:lnTo>
                      <a:pt x="7" y="48"/>
                    </a:lnTo>
                    <a:lnTo>
                      <a:pt x="6" y="48"/>
                    </a:lnTo>
                    <a:lnTo>
                      <a:pt x="3" y="46"/>
                    </a:lnTo>
                    <a:lnTo>
                      <a:pt x="2" y="45"/>
                    </a:lnTo>
                    <a:lnTo>
                      <a:pt x="1" y="43"/>
                    </a:lnTo>
                    <a:lnTo>
                      <a:pt x="0" y="41"/>
                    </a:lnTo>
                    <a:lnTo>
                      <a:pt x="0" y="31"/>
                    </a:lnTo>
                    <a:lnTo>
                      <a:pt x="1" y="29"/>
                    </a:lnTo>
                    <a:lnTo>
                      <a:pt x="2" y="29"/>
                    </a:lnTo>
                    <a:lnTo>
                      <a:pt x="5" y="19"/>
                    </a:lnTo>
                    <a:lnTo>
                      <a:pt x="3" y="15"/>
                    </a:lnTo>
                    <a:lnTo>
                      <a:pt x="3" y="11"/>
                    </a:lnTo>
                    <a:lnTo>
                      <a:pt x="2" y="7"/>
                    </a:lnTo>
                    <a:lnTo>
                      <a:pt x="2" y="5"/>
                    </a:lnTo>
                    <a:lnTo>
                      <a:pt x="3"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1315"/>
              <p:cNvSpPr>
                <a:spLocks/>
              </p:cNvSpPr>
              <p:nvPr/>
            </p:nvSpPr>
            <p:spPr bwMode="auto">
              <a:xfrm>
                <a:off x="8693999" y="4144788"/>
                <a:ext cx="29015" cy="37306"/>
              </a:xfrm>
              <a:custGeom>
                <a:avLst/>
                <a:gdLst/>
                <a:ahLst/>
                <a:cxnLst>
                  <a:cxn ang="0">
                    <a:pos x="2" y="0"/>
                  </a:cxn>
                  <a:cxn ang="0">
                    <a:pos x="4" y="1"/>
                  </a:cxn>
                  <a:cxn ang="0">
                    <a:pos x="6" y="3"/>
                  </a:cxn>
                  <a:cxn ang="0">
                    <a:pos x="9" y="3"/>
                  </a:cxn>
                  <a:cxn ang="0">
                    <a:pos x="11" y="4"/>
                  </a:cxn>
                  <a:cxn ang="0">
                    <a:pos x="14" y="6"/>
                  </a:cxn>
                  <a:cxn ang="0">
                    <a:pos x="12" y="10"/>
                  </a:cxn>
                  <a:cxn ang="0">
                    <a:pos x="7" y="15"/>
                  </a:cxn>
                  <a:cxn ang="0">
                    <a:pos x="4" y="16"/>
                  </a:cxn>
                  <a:cxn ang="0">
                    <a:pos x="1" y="18"/>
                  </a:cxn>
                  <a:cxn ang="0">
                    <a:pos x="1" y="9"/>
                  </a:cxn>
                  <a:cxn ang="0">
                    <a:pos x="0" y="5"/>
                  </a:cxn>
                  <a:cxn ang="0">
                    <a:pos x="0" y="3"/>
                  </a:cxn>
                  <a:cxn ang="0">
                    <a:pos x="2" y="0"/>
                  </a:cxn>
                </a:cxnLst>
                <a:rect l="0" t="0" r="r" b="b"/>
                <a:pathLst>
                  <a:path w="14" h="18">
                    <a:moveTo>
                      <a:pt x="2" y="0"/>
                    </a:moveTo>
                    <a:lnTo>
                      <a:pt x="4" y="1"/>
                    </a:lnTo>
                    <a:lnTo>
                      <a:pt x="6" y="3"/>
                    </a:lnTo>
                    <a:lnTo>
                      <a:pt x="9" y="3"/>
                    </a:lnTo>
                    <a:lnTo>
                      <a:pt x="11" y="4"/>
                    </a:lnTo>
                    <a:lnTo>
                      <a:pt x="14" y="6"/>
                    </a:lnTo>
                    <a:lnTo>
                      <a:pt x="12" y="10"/>
                    </a:lnTo>
                    <a:lnTo>
                      <a:pt x="7" y="15"/>
                    </a:lnTo>
                    <a:lnTo>
                      <a:pt x="4" y="16"/>
                    </a:lnTo>
                    <a:lnTo>
                      <a:pt x="1" y="18"/>
                    </a:lnTo>
                    <a:lnTo>
                      <a:pt x="1" y="9"/>
                    </a:lnTo>
                    <a:lnTo>
                      <a:pt x="0" y="5"/>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1316"/>
              <p:cNvSpPr>
                <a:spLocks/>
              </p:cNvSpPr>
              <p:nvPr/>
            </p:nvSpPr>
            <p:spPr bwMode="auto">
              <a:xfrm>
                <a:off x="8708507" y="4167585"/>
                <a:ext cx="26944" cy="47669"/>
              </a:xfrm>
              <a:custGeom>
                <a:avLst/>
                <a:gdLst/>
                <a:ahLst/>
                <a:cxnLst>
                  <a:cxn ang="0">
                    <a:pos x="8" y="0"/>
                  </a:cxn>
                  <a:cxn ang="0">
                    <a:pos x="10" y="0"/>
                  </a:cxn>
                  <a:cxn ang="0">
                    <a:pos x="12" y="2"/>
                  </a:cxn>
                  <a:cxn ang="0">
                    <a:pos x="13" y="4"/>
                  </a:cxn>
                  <a:cxn ang="0">
                    <a:pos x="13" y="8"/>
                  </a:cxn>
                  <a:cxn ang="0">
                    <a:pos x="12" y="10"/>
                  </a:cxn>
                  <a:cxn ang="0">
                    <a:pos x="9" y="13"/>
                  </a:cxn>
                  <a:cxn ang="0">
                    <a:pos x="9" y="18"/>
                  </a:cxn>
                  <a:cxn ang="0">
                    <a:pos x="10" y="19"/>
                  </a:cxn>
                  <a:cxn ang="0">
                    <a:pos x="10" y="22"/>
                  </a:cxn>
                  <a:cxn ang="0">
                    <a:pos x="9" y="23"/>
                  </a:cxn>
                  <a:cxn ang="0">
                    <a:pos x="8" y="23"/>
                  </a:cxn>
                  <a:cxn ang="0">
                    <a:pos x="2" y="17"/>
                  </a:cxn>
                  <a:cxn ang="0">
                    <a:pos x="0" y="14"/>
                  </a:cxn>
                  <a:cxn ang="0">
                    <a:pos x="0" y="12"/>
                  </a:cxn>
                  <a:cxn ang="0">
                    <a:pos x="4" y="12"/>
                  </a:cxn>
                  <a:cxn ang="0">
                    <a:pos x="4" y="8"/>
                  </a:cxn>
                  <a:cxn ang="0">
                    <a:pos x="5" y="4"/>
                  </a:cxn>
                  <a:cxn ang="0">
                    <a:pos x="7" y="2"/>
                  </a:cxn>
                  <a:cxn ang="0">
                    <a:pos x="8" y="0"/>
                  </a:cxn>
                </a:cxnLst>
                <a:rect l="0" t="0" r="r" b="b"/>
                <a:pathLst>
                  <a:path w="13" h="23">
                    <a:moveTo>
                      <a:pt x="8" y="0"/>
                    </a:moveTo>
                    <a:lnTo>
                      <a:pt x="10" y="0"/>
                    </a:lnTo>
                    <a:lnTo>
                      <a:pt x="12" y="2"/>
                    </a:lnTo>
                    <a:lnTo>
                      <a:pt x="13" y="4"/>
                    </a:lnTo>
                    <a:lnTo>
                      <a:pt x="13" y="8"/>
                    </a:lnTo>
                    <a:lnTo>
                      <a:pt x="12" y="10"/>
                    </a:lnTo>
                    <a:lnTo>
                      <a:pt x="9" y="13"/>
                    </a:lnTo>
                    <a:lnTo>
                      <a:pt x="9" y="18"/>
                    </a:lnTo>
                    <a:lnTo>
                      <a:pt x="10" y="19"/>
                    </a:lnTo>
                    <a:lnTo>
                      <a:pt x="10" y="22"/>
                    </a:lnTo>
                    <a:lnTo>
                      <a:pt x="9" y="23"/>
                    </a:lnTo>
                    <a:lnTo>
                      <a:pt x="8" y="23"/>
                    </a:lnTo>
                    <a:lnTo>
                      <a:pt x="2" y="17"/>
                    </a:lnTo>
                    <a:lnTo>
                      <a:pt x="0" y="14"/>
                    </a:lnTo>
                    <a:lnTo>
                      <a:pt x="0" y="12"/>
                    </a:lnTo>
                    <a:lnTo>
                      <a:pt x="4" y="12"/>
                    </a:lnTo>
                    <a:lnTo>
                      <a:pt x="4" y="8"/>
                    </a:lnTo>
                    <a:lnTo>
                      <a:pt x="5" y="4"/>
                    </a:lnTo>
                    <a:lnTo>
                      <a:pt x="7" y="2"/>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1317"/>
              <p:cNvSpPr>
                <a:spLocks noEditPoints="1"/>
              </p:cNvSpPr>
              <p:nvPr/>
            </p:nvSpPr>
            <p:spPr bwMode="auto">
              <a:xfrm>
                <a:off x="8733378" y="4171730"/>
                <a:ext cx="12435" cy="29015"/>
              </a:xfrm>
              <a:custGeom>
                <a:avLst/>
                <a:gdLst/>
                <a:ahLst/>
                <a:cxnLst>
                  <a:cxn ang="0">
                    <a:pos x="1" y="10"/>
                  </a:cxn>
                  <a:cxn ang="0">
                    <a:pos x="1" y="14"/>
                  </a:cxn>
                  <a:cxn ang="0">
                    <a:pos x="0" y="14"/>
                  </a:cxn>
                  <a:cxn ang="0">
                    <a:pos x="1" y="10"/>
                  </a:cxn>
                  <a:cxn ang="0">
                    <a:pos x="4" y="0"/>
                  </a:cxn>
                  <a:cxn ang="0">
                    <a:pos x="6" y="0"/>
                  </a:cxn>
                  <a:cxn ang="0">
                    <a:pos x="6" y="3"/>
                  </a:cxn>
                  <a:cxn ang="0">
                    <a:pos x="5" y="6"/>
                  </a:cxn>
                  <a:cxn ang="0">
                    <a:pos x="2" y="7"/>
                  </a:cxn>
                  <a:cxn ang="0">
                    <a:pos x="2" y="3"/>
                  </a:cxn>
                  <a:cxn ang="0">
                    <a:pos x="4" y="0"/>
                  </a:cxn>
                </a:cxnLst>
                <a:rect l="0" t="0" r="r" b="b"/>
                <a:pathLst>
                  <a:path w="6" h="14">
                    <a:moveTo>
                      <a:pt x="1" y="10"/>
                    </a:moveTo>
                    <a:lnTo>
                      <a:pt x="1" y="14"/>
                    </a:lnTo>
                    <a:lnTo>
                      <a:pt x="0" y="14"/>
                    </a:lnTo>
                    <a:lnTo>
                      <a:pt x="1" y="10"/>
                    </a:lnTo>
                    <a:close/>
                    <a:moveTo>
                      <a:pt x="4" y="0"/>
                    </a:moveTo>
                    <a:lnTo>
                      <a:pt x="6" y="0"/>
                    </a:lnTo>
                    <a:lnTo>
                      <a:pt x="6" y="3"/>
                    </a:lnTo>
                    <a:lnTo>
                      <a:pt x="5" y="6"/>
                    </a:lnTo>
                    <a:lnTo>
                      <a:pt x="2" y="7"/>
                    </a:lnTo>
                    <a:lnTo>
                      <a:pt x="2" y="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1319"/>
              <p:cNvSpPr>
                <a:spLocks/>
              </p:cNvSpPr>
              <p:nvPr/>
            </p:nvSpPr>
            <p:spPr bwMode="auto">
              <a:xfrm>
                <a:off x="8718869" y="4130279"/>
                <a:ext cx="22799" cy="20725"/>
              </a:xfrm>
              <a:custGeom>
                <a:avLst/>
                <a:gdLst/>
                <a:ahLst/>
                <a:cxnLst>
                  <a:cxn ang="0">
                    <a:pos x="0" y="0"/>
                  </a:cxn>
                  <a:cxn ang="0">
                    <a:pos x="4" y="0"/>
                  </a:cxn>
                  <a:cxn ang="0">
                    <a:pos x="5" y="2"/>
                  </a:cxn>
                  <a:cxn ang="0">
                    <a:pos x="7" y="3"/>
                  </a:cxn>
                  <a:cxn ang="0">
                    <a:pos x="9" y="5"/>
                  </a:cxn>
                  <a:cxn ang="0">
                    <a:pos x="11" y="6"/>
                  </a:cxn>
                  <a:cxn ang="0">
                    <a:pos x="11" y="10"/>
                  </a:cxn>
                  <a:cxn ang="0">
                    <a:pos x="9" y="10"/>
                  </a:cxn>
                  <a:cxn ang="0">
                    <a:pos x="5" y="6"/>
                  </a:cxn>
                  <a:cxn ang="0">
                    <a:pos x="5" y="5"/>
                  </a:cxn>
                  <a:cxn ang="0">
                    <a:pos x="0" y="5"/>
                  </a:cxn>
                  <a:cxn ang="0">
                    <a:pos x="0" y="0"/>
                  </a:cxn>
                </a:cxnLst>
                <a:rect l="0" t="0" r="r" b="b"/>
                <a:pathLst>
                  <a:path w="11" h="10">
                    <a:moveTo>
                      <a:pt x="0" y="0"/>
                    </a:moveTo>
                    <a:lnTo>
                      <a:pt x="4" y="0"/>
                    </a:lnTo>
                    <a:lnTo>
                      <a:pt x="5" y="2"/>
                    </a:lnTo>
                    <a:lnTo>
                      <a:pt x="7" y="3"/>
                    </a:lnTo>
                    <a:lnTo>
                      <a:pt x="9" y="5"/>
                    </a:lnTo>
                    <a:lnTo>
                      <a:pt x="11" y="6"/>
                    </a:lnTo>
                    <a:lnTo>
                      <a:pt x="11" y="10"/>
                    </a:lnTo>
                    <a:lnTo>
                      <a:pt x="9" y="10"/>
                    </a:lnTo>
                    <a:lnTo>
                      <a:pt x="5" y="6"/>
                    </a:lnTo>
                    <a:lnTo>
                      <a:pt x="5" y="5"/>
                    </a:lnTo>
                    <a:lnTo>
                      <a:pt x="0" y="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320"/>
              <p:cNvSpPr>
                <a:spLocks/>
              </p:cNvSpPr>
              <p:nvPr/>
            </p:nvSpPr>
            <p:spPr bwMode="auto">
              <a:xfrm>
                <a:off x="8656693" y="4105409"/>
                <a:ext cx="26944" cy="29015"/>
              </a:xfrm>
              <a:custGeom>
                <a:avLst/>
                <a:gdLst/>
                <a:ahLst/>
                <a:cxnLst>
                  <a:cxn ang="0">
                    <a:pos x="0" y="0"/>
                  </a:cxn>
                  <a:cxn ang="0">
                    <a:pos x="4" y="0"/>
                  </a:cxn>
                  <a:cxn ang="0">
                    <a:pos x="7" y="2"/>
                  </a:cxn>
                  <a:cxn ang="0">
                    <a:pos x="8" y="3"/>
                  </a:cxn>
                  <a:cxn ang="0">
                    <a:pos x="10" y="4"/>
                  </a:cxn>
                  <a:cxn ang="0">
                    <a:pos x="12" y="5"/>
                  </a:cxn>
                  <a:cxn ang="0">
                    <a:pos x="13" y="8"/>
                  </a:cxn>
                  <a:cxn ang="0">
                    <a:pos x="13" y="12"/>
                  </a:cxn>
                  <a:cxn ang="0">
                    <a:pos x="12" y="14"/>
                  </a:cxn>
                  <a:cxn ang="0">
                    <a:pos x="9" y="14"/>
                  </a:cxn>
                  <a:cxn ang="0">
                    <a:pos x="8" y="12"/>
                  </a:cxn>
                  <a:cxn ang="0">
                    <a:pos x="4" y="8"/>
                  </a:cxn>
                  <a:cxn ang="0">
                    <a:pos x="3" y="4"/>
                  </a:cxn>
                  <a:cxn ang="0">
                    <a:pos x="2" y="3"/>
                  </a:cxn>
                  <a:cxn ang="0">
                    <a:pos x="0" y="0"/>
                  </a:cxn>
                </a:cxnLst>
                <a:rect l="0" t="0" r="r" b="b"/>
                <a:pathLst>
                  <a:path w="13" h="14">
                    <a:moveTo>
                      <a:pt x="0" y="0"/>
                    </a:moveTo>
                    <a:lnTo>
                      <a:pt x="4" y="0"/>
                    </a:lnTo>
                    <a:lnTo>
                      <a:pt x="7" y="2"/>
                    </a:lnTo>
                    <a:lnTo>
                      <a:pt x="8" y="3"/>
                    </a:lnTo>
                    <a:lnTo>
                      <a:pt x="10" y="4"/>
                    </a:lnTo>
                    <a:lnTo>
                      <a:pt x="12" y="5"/>
                    </a:lnTo>
                    <a:lnTo>
                      <a:pt x="13" y="8"/>
                    </a:lnTo>
                    <a:lnTo>
                      <a:pt x="13" y="12"/>
                    </a:lnTo>
                    <a:lnTo>
                      <a:pt x="12" y="14"/>
                    </a:lnTo>
                    <a:lnTo>
                      <a:pt x="9" y="14"/>
                    </a:lnTo>
                    <a:lnTo>
                      <a:pt x="8" y="12"/>
                    </a:lnTo>
                    <a:lnTo>
                      <a:pt x="4" y="8"/>
                    </a:lnTo>
                    <a:lnTo>
                      <a:pt x="3" y="4"/>
                    </a:lnTo>
                    <a:lnTo>
                      <a:pt x="2"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1321"/>
              <p:cNvSpPr>
                <a:spLocks/>
              </p:cNvSpPr>
              <p:nvPr/>
            </p:nvSpPr>
            <p:spPr bwMode="auto">
              <a:xfrm>
                <a:off x="8685709" y="4111627"/>
                <a:ext cx="8290" cy="2073"/>
              </a:xfrm>
              <a:custGeom>
                <a:avLst/>
                <a:gdLst/>
                <a:ahLst/>
                <a:cxnLst>
                  <a:cxn ang="0">
                    <a:pos x="0" y="0"/>
                  </a:cxn>
                  <a:cxn ang="0">
                    <a:pos x="4" y="0"/>
                  </a:cxn>
                  <a:cxn ang="0">
                    <a:pos x="4" y="1"/>
                  </a:cxn>
                  <a:cxn ang="0">
                    <a:pos x="1" y="1"/>
                  </a:cxn>
                  <a:cxn ang="0">
                    <a:pos x="0" y="0"/>
                  </a:cxn>
                </a:cxnLst>
                <a:rect l="0" t="0" r="r" b="b"/>
                <a:pathLst>
                  <a:path w="4" h="1">
                    <a:moveTo>
                      <a:pt x="0" y="0"/>
                    </a:moveTo>
                    <a:lnTo>
                      <a:pt x="4" y="0"/>
                    </a:lnTo>
                    <a:lnTo>
                      <a:pt x="4" y="1"/>
                    </a:lnTo>
                    <a:lnTo>
                      <a:pt x="1"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322"/>
              <p:cNvSpPr>
                <a:spLocks/>
              </p:cNvSpPr>
              <p:nvPr/>
            </p:nvSpPr>
            <p:spPr bwMode="auto">
              <a:xfrm>
                <a:off x="8646331" y="3806964"/>
                <a:ext cx="39379" cy="72539"/>
              </a:xfrm>
              <a:custGeom>
                <a:avLst/>
                <a:gdLst/>
                <a:ahLst/>
                <a:cxnLst>
                  <a:cxn ang="0">
                    <a:pos x="14" y="0"/>
                  </a:cxn>
                  <a:cxn ang="0">
                    <a:pos x="18" y="2"/>
                  </a:cxn>
                  <a:cxn ang="0">
                    <a:pos x="19" y="8"/>
                  </a:cxn>
                  <a:cxn ang="0">
                    <a:pos x="18" y="17"/>
                  </a:cxn>
                  <a:cxn ang="0">
                    <a:pos x="14" y="26"/>
                  </a:cxn>
                  <a:cxn ang="0">
                    <a:pos x="10" y="32"/>
                  </a:cxn>
                  <a:cxn ang="0">
                    <a:pos x="5" y="35"/>
                  </a:cxn>
                  <a:cxn ang="0">
                    <a:pos x="3" y="35"/>
                  </a:cxn>
                  <a:cxn ang="0">
                    <a:pos x="2" y="34"/>
                  </a:cxn>
                  <a:cxn ang="0">
                    <a:pos x="0" y="31"/>
                  </a:cxn>
                  <a:cxn ang="0">
                    <a:pos x="0" y="23"/>
                  </a:cxn>
                  <a:cxn ang="0">
                    <a:pos x="2" y="17"/>
                  </a:cxn>
                  <a:cxn ang="0">
                    <a:pos x="5" y="8"/>
                  </a:cxn>
                  <a:cxn ang="0">
                    <a:pos x="9" y="2"/>
                  </a:cxn>
                  <a:cxn ang="0">
                    <a:pos x="14" y="0"/>
                  </a:cxn>
                </a:cxnLst>
                <a:rect l="0" t="0" r="r" b="b"/>
                <a:pathLst>
                  <a:path w="19" h="35">
                    <a:moveTo>
                      <a:pt x="14" y="0"/>
                    </a:moveTo>
                    <a:lnTo>
                      <a:pt x="18" y="2"/>
                    </a:lnTo>
                    <a:lnTo>
                      <a:pt x="19" y="8"/>
                    </a:lnTo>
                    <a:lnTo>
                      <a:pt x="18" y="17"/>
                    </a:lnTo>
                    <a:lnTo>
                      <a:pt x="14" y="26"/>
                    </a:lnTo>
                    <a:lnTo>
                      <a:pt x="10" y="32"/>
                    </a:lnTo>
                    <a:lnTo>
                      <a:pt x="5" y="35"/>
                    </a:lnTo>
                    <a:lnTo>
                      <a:pt x="3" y="35"/>
                    </a:lnTo>
                    <a:lnTo>
                      <a:pt x="2" y="34"/>
                    </a:lnTo>
                    <a:lnTo>
                      <a:pt x="0" y="31"/>
                    </a:lnTo>
                    <a:lnTo>
                      <a:pt x="0" y="23"/>
                    </a:lnTo>
                    <a:lnTo>
                      <a:pt x="2" y="17"/>
                    </a:lnTo>
                    <a:lnTo>
                      <a:pt x="5" y="8"/>
                    </a:lnTo>
                    <a:lnTo>
                      <a:pt x="9" y="2"/>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1323"/>
              <p:cNvSpPr>
                <a:spLocks/>
              </p:cNvSpPr>
              <p:nvPr/>
            </p:nvSpPr>
            <p:spPr bwMode="auto">
              <a:xfrm>
                <a:off x="8368612" y="3935461"/>
                <a:ext cx="58031" cy="53886"/>
              </a:xfrm>
              <a:custGeom>
                <a:avLst/>
                <a:gdLst/>
                <a:ahLst/>
                <a:cxnLst>
                  <a:cxn ang="0">
                    <a:pos x="23" y="0"/>
                  </a:cxn>
                  <a:cxn ang="0">
                    <a:pos x="24" y="2"/>
                  </a:cxn>
                  <a:cxn ang="0">
                    <a:pos x="26" y="3"/>
                  </a:cxn>
                  <a:cxn ang="0">
                    <a:pos x="28" y="4"/>
                  </a:cxn>
                  <a:cxn ang="0">
                    <a:pos x="28" y="7"/>
                  </a:cxn>
                  <a:cxn ang="0">
                    <a:pos x="26" y="9"/>
                  </a:cxn>
                  <a:cxn ang="0">
                    <a:pos x="25" y="13"/>
                  </a:cxn>
                  <a:cxn ang="0">
                    <a:pos x="20" y="21"/>
                  </a:cxn>
                  <a:cxn ang="0">
                    <a:pos x="16" y="23"/>
                  </a:cxn>
                  <a:cxn ang="0">
                    <a:pos x="13" y="24"/>
                  </a:cxn>
                  <a:cxn ang="0">
                    <a:pos x="10" y="26"/>
                  </a:cxn>
                  <a:cxn ang="0">
                    <a:pos x="6" y="26"/>
                  </a:cxn>
                  <a:cxn ang="0">
                    <a:pos x="4" y="24"/>
                  </a:cxn>
                  <a:cxn ang="0">
                    <a:pos x="1" y="19"/>
                  </a:cxn>
                  <a:cxn ang="0">
                    <a:pos x="1" y="16"/>
                  </a:cxn>
                  <a:cxn ang="0">
                    <a:pos x="0" y="13"/>
                  </a:cxn>
                  <a:cxn ang="0">
                    <a:pos x="0" y="11"/>
                  </a:cxn>
                  <a:cxn ang="0">
                    <a:pos x="1" y="11"/>
                  </a:cxn>
                  <a:cxn ang="0">
                    <a:pos x="5" y="9"/>
                  </a:cxn>
                  <a:cxn ang="0">
                    <a:pos x="18" y="2"/>
                  </a:cxn>
                  <a:cxn ang="0">
                    <a:pos x="23" y="0"/>
                  </a:cxn>
                </a:cxnLst>
                <a:rect l="0" t="0" r="r" b="b"/>
                <a:pathLst>
                  <a:path w="28" h="26">
                    <a:moveTo>
                      <a:pt x="23" y="0"/>
                    </a:moveTo>
                    <a:lnTo>
                      <a:pt x="24" y="2"/>
                    </a:lnTo>
                    <a:lnTo>
                      <a:pt x="26" y="3"/>
                    </a:lnTo>
                    <a:lnTo>
                      <a:pt x="28" y="4"/>
                    </a:lnTo>
                    <a:lnTo>
                      <a:pt x="28" y="7"/>
                    </a:lnTo>
                    <a:lnTo>
                      <a:pt x="26" y="9"/>
                    </a:lnTo>
                    <a:lnTo>
                      <a:pt x="25" y="13"/>
                    </a:lnTo>
                    <a:lnTo>
                      <a:pt x="20" y="21"/>
                    </a:lnTo>
                    <a:lnTo>
                      <a:pt x="16" y="23"/>
                    </a:lnTo>
                    <a:lnTo>
                      <a:pt x="13" y="24"/>
                    </a:lnTo>
                    <a:lnTo>
                      <a:pt x="10" y="26"/>
                    </a:lnTo>
                    <a:lnTo>
                      <a:pt x="6" y="26"/>
                    </a:lnTo>
                    <a:lnTo>
                      <a:pt x="4" y="24"/>
                    </a:lnTo>
                    <a:lnTo>
                      <a:pt x="1" y="19"/>
                    </a:lnTo>
                    <a:lnTo>
                      <a:pt x="1" y="16"/>
                    </a:lnTo>
                    <a:lnTo>
                      <a:pt x="0" y="13"/>
                    </a:lnTo>
                    <a:lnTo>
                      <a:pt x="0" y="11"/>
                    </a:lnTo>
                    <a:lnTo>
                      <a:pt x="1" y="11"/>
                    </a:lnTo>
                    <a:lnTo>
                      <a:pt x="5" y="9"/>
                    </a:lnTo>
                    <a:lnTo>
                      <a:pt x="18" y="2"/>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1324"/>
              <p:cNvSpPr>
                <a:spLocks/>
              </p:cNvSpPr>
              <p:nvPr/>
            </p:nvSpPr>
            <p:spPr bwMode="auto">
              <a:xfrm>
                <a:off x="8289855" y="4466030"/>
                <a:ext cx="39379" cy="35234"/>
              </a:xfrm>
              <a:custGeom>
                <a:avLst/>
                <a:gdLst/>
                <a:ahLst/>
                <a:cxnLst>
                  <a:cxn ang="0">
                    <a:pos x="7" y="0"/>
                  </a:cxn>
                  <a:cxn ang="0">
                    <a:pos x="9" y="0"/>
                  </a:cxn>
                  <a:cxn ang="0">
                    <a:pos x="10" y="4"/>
                  </a:cxn>
                  <a:cxn ang="0">
                    <a:pos x="10" y="6"/>
                  </a:cxn>
                  <a:cxn ang="0">
                    <a:pos x="13" y="9"/>
                  </a:cxn>
                  <a:cxn ang="0">
                    <a:pos x="14" y="11"/>
                  </a:cxn>
                  <a:cxn ang="0">
                    <a:pos x="17" y="14"/>
                  </a:cxn>
                  <a:cxn ang="0">
                    <a:pos x="19" y="14"/>
                  </a:cxn>
                  <a:cxn ang="0">
                    <a:pos x="19" y="17"/>
                  </a:cxn>
                  <a:cxn ang="0">
                    <a:pos x="16" y="17"/>
                  </a:cxn>
                  <a:cxn ang="0">
                    <a:pos x="13" y="15"/>
                  </a:cxn>
                  <a:cxn ang="0">
                    <a:pos x="10" y="15"/>
                  </a:cxn>
                  <a:cxn ang="0">
                    <a:pos x="10" y="12"/>
                  </a:cxn>
                  <a:cxn ang="0">
                    <a:pos x="5" y="7"/>
                  </a:cxn>
                  <a:cxn ang="0">
                    <a:pos x="2" y="7"/>
                  </a:cxn>
                  <a:cxn ang="0">
                    <a:pos x="0" y="6"/>
                  </a:cxn>
                  <a:cxn ang="0">
                    <a:pos x="0" y="5"/>
                  </a:cxn>
                  <a:cxn ang="0">
                    <a:pos x="2" y="4"/>
                  </a:cxn>
                  <a:cxn ang="0">
                    <a:pos x="3" y="1"/>
                  </a:cxn>
                  <a:cxn ang="0">
                    <a:pos x="7" y="0"/>
                  </a:cxn>
                </a:cxnLst>
                <a:rect l="0" t="0" r="r" b="b"/>
                <a:pathLst>
                  <a:path w="19" h="17">
                    <a:moveTo>
                      <a:pt x="7" y="0"/>
                    </a:moveTo>
                    <a:lnTo>
                      <a:pt x="9" y="0"/>
                    </a:lnTo>
                    <a:lnTo>
                      <a:pt x="10" y="4"/>
                    </a:lnTo>
                    <a:lnTo>
                      <a:pt x="10" y="6"/>
                    </a:lnTo>
                    <a:lnTo>
                      <a:pt x="13" y="9"/>
                    </a:lnTo>
                    <a:lnTo>
                      <a:pt x="14" y="11"/>
                    </a:lnTo>
                    <a:lnTo>
                      <a:pt x="17" y="14"/>
                    </a:lnTo>
                    <a:lnTo>
                      <a:pt x="19" y="14"/>
                    </a:lnTo>
                    <a:lnTo>
                      <a:pt x="19" y="17"/>
                    </a:lnTo>
                    <a:lnTo>
                      <a:pt x="16" y="17"/>
                    </a:lnTo>
                    <a:lnTo>
                      <a:pt x="13" y="15"/>
                    </a:lnTo>
                    <a:lnTo>
                      <a:pt x="10" y="15"/>
                    </a:lnTo>
                    <a:lnTo>
                      <a:pt x="10" y="12"/>
                    </a:lnTo>
                    <a:lnTo>
                      <a:pt x="5" y="7"/>
                    </a:lnTo>
                    <a:lnTo>
                      <a:pt x="2" y="7"/>
                    </a:lnTo>
                    <a:lnTo>
                      <a:pt x="0" y="6"/>
                    </a:lnTo>
                    <a:lnTo>
                      <a:pt x="0" y="5"/>
                    </a:lnTo>
                    <a:lnTo>
                      <a:pt x="2" y="4"/>
                    </a:lnTo>
                    <a:lnTo>
                      <a:pt x="3"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1325"/>
              <p:cNvSpPr>
                <a:spLocks/>
              </p:cNvSpPr>
              <p:nvPr/>
            </p:nvSpPr>
            <p:spPr bwMode="auto">
              <a:xfrm>
                <a:off x="8349958" y="4490900"/>
                <a:ext cx="16580" cy="16580"/>
              </a:xfrm>
              <a:custGeom>
                <a:avLst/>
                <a:gdLst/>
                <a:ahLst/>
                <a:cxnLst>
                  <a:cxn ang="0">
                    <a:pos x="0" y="0"/>
                  </a:cxn>
                  <a:cxn ang="0">
                    <a:pos x="4" y="0"/>
                  </a:cxn>
                  <a:cxn ang="0">
                    <a:pos x="5" y="2"/>
                  </a:cxn>
                  <a:cxn ang="0">
                    <a:pos x="7" y="2"/>
                  </a:cxn>
                  <a:cxn ang="0">
                    <a:pos x="8" y="3"/>
                  </a:cxn>
                  <a:cxn ang="0">
                    <a:pos x="8" y="4"/>
                  </a:cxn>
                  <a:cxn ang="0">
                    <a:pos x="7" y="7"/>
                  </a:cxn>
                  <a:cxn ang="0">
                    <a:pos x="5" y="8"/>
                  </a:cxn>
                  <a:cxn ang="0">
                    <a:pos x="3" y="8"/>
                  </a:cxn>
                  <a:cxn ang="0">
                    <a:pos x="2" y="7"/>
                  </a:cxn>
                  <a:cxn ang="0">
                    <a:pos x="0" y="4"/>
                  </a:cxn>
                  <a:cxn ang="0">
                    <a:pos x="0" y="0"/>
                  </a:cxn>
                </a:cxnLst>
                <a:rect l="0" t="0" r="r" b="b"/>
                <a:pathLst>
                  <a:path w="8" h="8">
                    <a:moveTo>
                      <a:pt x="0" y="0"/>
                    </a:moveTo>
                    <a:lnTo>
                      <a:pt x="4" y="0"/>
                    </a:lnTo>
                    <a:lnTo>
                      <a:pt x="5" y="2"/>
                    </a:lnTo>
                    <a:lnTo>
                      <a:pt x="7" y="2"/>
                    </a:lnTo>
                    <a:lnTo>
                      <a:pt x="8" y="3"/>
                    </a:lnTo>
                    <a:lnTo>
                      <a:pt x="8" y="4"/>
                    </a:lnTo>
                    <a:lnTo>
                      <a:pt x="7" y="7"/>
                    </a:lnTo>
                    <a:lnTo>
                      <a:pt x="5" y="8"/>
                    </a:lnTo>
                    <a:lnTo>
                      <a:pt x="3" y="8"/>
                    </a:lnTo>
                    <a:lnTo>
                      <a:pt x="2" y="7"/>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1326"/>
              <p:cNvSpPr>
                <a:spLocks/>
              </p:cNvSpPr>
              <p:nvPr/>
            </p:nvSpPr>
            <p:spPr bwMode="auto">
              <a:xfrm>
                <a:off x="8136488" y="4455668"/>
                <a:ext cx="16580" cy="22799"/>
              </a:xfrm>
              <a:custGeom>
                <a:avLst/>
                <a:gdLst/>
                <a:ahLst/>
                <a:cxnLst>
                  <a:cxn ang="0">
                    <a:pos x="0" y="0"/>
                  </a:cxn>
                  <a:cxn ang="0">
                    <a:pos x="3" y="0"/>
                  </a:cxn>
                  <a:cxn ang="0">
                    <a:pos x="3" y="2"/>
                  </a:cxn>
                  <a:cxn ang="0">
                    <a:pos x="4" y="5"/>
                  </a:cxn>
                  <a:cxn ang="0">
                    <a:pos x="7" y="6"/>
                  </a:cxn>
                  <a:cxn ang="0">
                    <a:pos x="8" y="9"/>
                  </a:cxn>
                  <a:cxn ang="0">
                    <a:pos x="8" y="11"/>
                  </a:cxn>
                  <a:cxn ang="0">
                    <a:pos x="7" y="10"/>
                  </a:cxn>
                  <a:cxn ang="0">
                    <a:pos x="4" y="9"/>
                  </a:cxn>
                  <a:cxn ang="0">
                    <a:pos x="3" y="6"/>
                  </a:cxn>
                  <a:cxn ang="0">
                    <a:pos x="0" y="4"/>
                  </a:cxn>
                  <a:cxn ang="0">
                    <a:pos x="0" y="0"/>
                  </a:cxn>
                </a:cxnLst>
                <a:rect l="0" t="0" r="r" b="b"/>
                <a:pathLst>
                  <a:path w="8" h="11">
                    <a:moveTo>
                      <a:pt x="0" y="0"/>
                    </a:moveTo>
                    <a:lnTo>
                      <a:pt x="3" y="0"/>
                    </a:lnTo>
                    <a:lnTo>
                      <a:pt x="3" y="2"/>
                    </a:lnTo>
                    <a:lnTo>
                      <a:pt x="4" y="5"/>
                    </a:lnTo>
                    <a:lnTo>
                      <a:pt x="7" y="6"/>
                    </a:lnTo>
                    <a:lnTo>
                      <a:pt x="8" y="9"/>
                    </a:lnTo>
                    <a:lnTo>
                      <a:pt x="8" y="11"/>
                    </a:lnTo>
                    <a:lnTo>
                      <a:pt x="7" y="10"/>
                    </a:lnTo>
                    <a:lnTo>
                      <a:pt x="4" y="9"/>
                    </a:lnTo>
                    <a:lnTo>
                      <a:pt x="3" y="6"/>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1327"/>
              <p:cNvSpPr>
                <a:spLocks/>
              </p:cNvSpPr>
              <p:nvPr/>
            </p:nvSpPr>
            <p:spPr bwMode="auto">
              <a:xfrm>
                <a:off x="8105399" y="4403854"/>
                <a:ext cx="18653" cy="20725"/>
              </a:xfrm>
              <a:custGeom>
                <a:avLst/>
                <a:gdLst/>
                <a:ahLst/>
                <a:cxnLst>
                  <a:cxn ang="0">
                    <a:pos x="3" y="0"/>
                  </a:cxn>
                  <a:cxn ang="0">
                    <a:pos x="5" y="2"/>
                  </a:cxn>
                  <a:cxn ang="0">
                    <a:pos x="7" y="5"/>
                  </a:cxn>
                  <a:cxn ang="0">
                    <a:pos x="8" y="6"/>
                  </a:cxn>
                  <a:cxn ang="0">
                    <a:pos x="9" y="8"/>
                  </a:cxn>
                  <a:cxn ang="0">
                    <a:pos x="9" y="10"/>
                  </a:cxn>
                  <a:cxn ang="0">
                    <a:pos x="8" y="10"/>
                  </a:cxn>
                  <a:cxn ang="0">
                    <a:pos x="3" y="5"/>
                  </a:cxn>
                  <a:cxn ang="0">
                    <a:pos x="2" y="2"/>
                  </a:cxn>
                  <a:cxn ang="0">
                    <a:pos x="0" y="1"/>
                  </a:cxn>
                  <a:cxn ang="0">
                    <a:pos x="3" y="0"/>
                  </a:cxn>
                </a:cxnLst>
                <a:rect l="0" t="0" r="r" b="b"/>
                <a:pathLst>
                  <a:path w="9" h="10">
                    <a:moveTo>
                      <a:pt x="3" y="0"/>
                    </a:moveTo>
                    <a:lnTo>
                      <a:pt x="5" y="2"/>
                    </a:lnTo>
                    <a:lnTo>
                      <a:pt x="7" y="5"/>
                    </a:lnTo>
                    <a:lnTo>
                      <a:pt x="8" y="6"/>
                    </a:lnTo>
                    <a:lnTo>
                      <a:pt x="9" y="8"/>
                    </a:lnTo>
                    <a:lnTo>
                      <a:pt x="9" y="10"/>
                    </a:lnTo>
                    <a:lnTo>
                      <a:pt x="8" y="10"/>
                    </a:lnTo>
                    <a:lnTo>
                      <a:pt x="3" y="5"/>
                    </a:lnTo>
                    <a:lnTo>
                      <a:pt x="2" y="2"/>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1328"/>
              <p:cNvSpPr>
                <a:spLocks/>
              </p:cNvSpPr>
              <p:nvPr/>
            </p:nvSpPr>
            <p:spPr bwMode="auto">
              <a:xfrm>
                <a:off x="8876382" y="3578986"/>
                <a:ext cx="55959" cy="72539"/>
              </a:xfrm>
              <a:custGeom>
                <a:avLst/>
                <a:gdLst/>
                <a:ahLst/>
                <a:cxnLst>
                  <a:cxn ang="0">
                    <a:pos x="11" y="0"/>
                  </a:cxn>
                  <a:cxn ang="0">
                    <a:pos x="15" y="0"/>
                  </a:cxn>
                  <a:cxn ang="0">
                    <a:pos x="17" y="1"/>
                  </a:cxn>
                  <a:cxn ang="0">
                    <a:pos x="20" y="4"/>
                  </a:cxn>
                  <a:cxn ang="0">
                    <a:pos x="24" y="4"/>
                  </a:cxn>
                  <a:cxn ang="0">
                    <a:pos x="24" y="8"/>
                  </a:cxn>
                  <a:cxn ang="0">
                    <a:pos x="27" y="10"/>
                  </a:cxn>
                  <a:cxn ang="0">
                    <a:pos x="27" y="15"/>
                  </a:cxn>
                  <a:cxn ang="0">
                    <a:pos x="24" y="15"/>
                  </a:cxn>
                  <a:cxn ang="0">
                    <a:pos x="21" y="24"/>
                  </a:cxn>
                  <a:cxn ang="0">
                    <a:pos x="19" y="32"/>
                  </a:cxn>
                  <a:cxn ang="0">
                    <a:pos x="14" y="35"/>
                  </a:cxn>
                  <a:cxn ang="0">
                    <a:pos x="12" y="35"/>
                  </a:cxn>
                  <a:cxn ang="0">
                    <a:pos x="12" y="34"/>
                  </a:cxn>
                  <a:cxn ang="0">
                    <a:pos x="7" y="32"/>
                  </a:cxn>
                  <a:cxn ang="0">
                    <a:pos x="6" y="29"/>
                  </a:cxn>
                  <a:cxn ang="0">
                    <a:pos x="6" y="27"/>
                  </a:cxn>
                  <a:cxn ang="0">
                    <a:pos x="7" y="25"/>
                  </a:cxn>
                  <a:cxn ang="0">
                    <a:pos x="9" y="23"/>
                  </a:cxn>
                  <a:cxn ang="0">
                    <a:pos x="11" y="20"/>
                  </a:cxn>
                  <a:cxn ang="0">
                    <a:pos x="12" y="15"/>
                  </a:cxn>
                  <a:cxn ang="0">
                    <a:pos x="10" y="13"/>
                  </a:cxn>
                  <a:cxn ang="0">
                    <a:pos x="10" y="11"/>
                  </a:cxn>
                  <a:cxn ang="0">
                    <a:pos x="9" y="10"/>
                  </a:cxn>
                  <a:cxn ang="0">
                    <a:pos x="9" y="13"/>
                  </a:cxn>
                  <a:cxn ang="0">
                    <a:pos x="7" y="13"/>
                  </a:cxn>
                  <a:cxn ang="0">
                    <a:pos x="5" y="15"/>
                  </a:cxn>
                  <a:cxn ang="0">
                    <a:pos x="2" y="15"/>
                  </a:cxn>
                  <a:cxn ang="0">
                    <a:pos x="1" y="14"/>
                  </a:cxn>
                  <a:cxn ang="0">
                    <a:pos x="0" y="11"/>
                  </a:cxn>
                  <a:cxn ang="0">
                    <a:pos x="0" y="10"/>
                  </a:cxn>
                  <a:cxn ang="0">
                    <a:pos x="5" y="5"/>
                  </a:cxn>
                  <a:cxn ang="0">
                    <a:pos x="7" y="4"/>
                  </a:cxn>
                  <a:cxn ang="0">
                    <a:pos x="11" y="0"/>
                  </a:cxn>
                </a:cxnLst>
                <a:rect l="0" t="0" r="r" b="b"/>
                <a:pathLst>
                  <a:path w="27" h="35">
                    <a:moveTo>
                      <a:pt x="11" y="0"/>
                    </a:moveTo>
                    <a:lnTo>
                      <a:pt x="15" y="0"/>
                    </a:lnTo>
                    <a:lnTo>
                      <a:pt x="17" y="1"/>
                    </a:lnTo>
                    <a:lnTo>
                      <a:pt x="20" y="4"/>
                    </a:lnTo>
                    <a:lnTo>
                      <a:pt x="24" y="4"/>
                    </a:lnTo>
                    <a:lnTo>
                      <a:pt x="24" y="8"/>
                    </a:lnTo>
                    <a:lnTo>
                      <a:pt x="27" y="10"/>
                    </a:lnTo>
                    <a:lnTo>
                      <a:pt x="27" y="15"/>
                    </a:lnTo>
                    <a:lnTo>
                      <a:pt x="24" y="15"/>
                    </a:lnTo>
                    <a:lnTo>
                      <a:pt x="21" y="24"/>
                    </a:lnTo>
                    <a:lnTo>
                      <a:pt x="19" y="32"/>
                    </a:lnTo>
                    <a:lnTo>
                      <a:pt x="14" y="35"/>
                    </a:lnTo>
                    <a:lnTo>
                      <a:pt x="12" y="35"/>
                    </a:lnTo>
                    <a:lnTo>
                      <a:pt x="12" y="34"/>
                    </a:lnTo>
                    <a:lnTo>
                      <a:pt x="7" y="32"/>
                    </a:lnTo>
                    <a:lnTo>
                      <a:pt x="6" y="29"/>
                    </a:lnTo>
                    <a:lnTo>
                      <a:pt x="6" y="27"/>
                    </a:lnTo>
                    <a:lnTo>
                      <a:pt x="7" y="25"/>
                    </a:lnTo>
                    <a:lnTo>
                      <a:pt x="9" y="23"/>
                    </a:lnTo>
                    <a:lnTo>
                      <a:pt x="11" y="20"/>
                    </a:lnTo>
                    <a:lnTo>
                      <a:pt x="12" y="15"/>
                    </a:lnTo>
                    <a:lnTo>
                      <a:pt x="10" y="13"/>
                    </a:lnTo>
                    <a:lnTo>
                      <a:pt x="10" y="11"/>
                    </a:lnTo>
                    <a:lnTo>
                      <a:pt x="9" y="10"/>
                    </a:lnTo>
                    <a:lnTo>
                      <a:pt x="9" y="13"/>
                    </a:lnTo>
                    <a:lnTo>
                      <a:pt x="7" y="13"/>
                    </a:lnTo>
                    <a:lnTo>
                      <a:pt x="5" y="15"/>
                    </a:lnTo>
                    <a:lnTo>
                      <a:pt x="2" y="15"/>
                    </a:lnTo>
                    <a:lnTo>
                      <a:pt x="1" y="14"/>
                    </a:lnTo>
                    <a:lnTo>
                      <a:pt x="0" y="11"/>
                    </a:lnTo>
                    <a:lnTo>
                      <a:pt x="0" y="10"/>
                    </a:lnTo>
                    <a:lnTo>
                      <a:pt x="5" y="5"/>
                    </a:lnTo>
                    <a:lnTo>
                      <a:pt x="7" y="4"/>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1329"/>
              <p:cNvSpPr>
                <a:spLocks/>
              </p:cNvSpPr>
              <p:nvPr/>
            </p:nvSpPr>
            <p:spPr bwMode="auto">
              <a:xfrm>
                <a:off x="8940631" y="3564478"/>
                <a:ext cx="58031" cy="43524"/>
              </a:xfrm>
              <a:custGeom>
                <a:avLst/>
                <a:gdLst/>
                <a:ahLst/>
                <a:cxnLst>
                  <a:cxn ang="0">
                    <a:pos x="20" y="0"/>
                  </a:cxn>
                  <a:cxn ang="0">
                    <a:pos x="25" y="0"/>
                  </a:cxn>
                  <a:cxn ang="0">
                    <a:pos x="26" y="1"/>
                  </a:cxn>
                  <a:cxn ang="0">
                    <a:pos x="28" y="3"/>
                  </a:cxn>
                  <a:cxn ang="0">
                    <a:pos x="28" y="7"/>
                  </a:cxn>
                  <a:cxn ang="0">
                    <a:pos x="25" y="12"/>
                  </a:cxn>
                  <a:cxn ang="0">
                    <a:pos x="24" y="13"/>
                  </a:cxn>
                  <a:cxn ang="0">
                    <a:pos x="20" y="13"/>
                  </a:cxn>
                  <a:cxn ang="0">
                    <a:pos x="18" y="11"/>
                  </a:cxn>
                  <a:cxn ang="0">
                    <a:pos x="16" y="11"/>
                  </a:cxn>
                  <a:cxn ang="0">
                    <a:pos x="14" y="13"/>
                  </a:cxn>
                  <a:cxn ang="0">
                    <a:pos x="11" y="18"/>
                  </a:cxn>
                  <a:cxn ang="0">
                    <a:pos x="6" y="21"/>
                  </a:cxn>
                  <a:cxn ang="0">
                    <a:pos x="4" y="18"/>
                  </a:cxn>
                  <a:cxn ang="0">
                    <a:pos x="4" y="15"/>
                  </a:cxn>
                  <a:cxn ang="0">
                    <a:pos x="1" y="13"/>
                  </a:cxn>
                  <a:cxn ang="0">
                    <a:pos x="0" y="12"/>
                  </a:cxn>
                  <a:cxn ang="0">
                    <a:pos x="0" y="10"/>
                  </a:cxn>
                  <a:cxn ang="0">
                    <a:pos x="1" y="10"/>
                  </a:cxn>
                  <a:cxn ang="0">
                    <a:pos x="3" y="8"/>
                  </a:cxn>
                  <a:cxn ang="0">
                    <a:pos x="5" y="7"/>
                  </a:cxn>
                  <a:cxn ang="0">
                    <a:pos x="9" y="3"/>
                  </a:cxn>
                  <a:cxn ang="0">
                    <a:pos x="14" y="3"/>
                  </a:cxn>
                  <a:cxn ang="0">
                    <a:pos x="16" y="2"/>
                  </a:cxn>
                  <a:cxn ang="0">
                    <a:pos x="18" y="1"/>
                  </a:cxn>
                  <a:cxn ang="0">
                    <a:pos x="20" y="0"/>
                  </a:cxn>
                </a:cxnLst>
                <a:rect l="0" t="0" r="r" b="b"/>
                <a:pathLst>
                  <a:path w="28" h="21">
                    <a:moveTo>
                      <a:pt x="20" y="0"/>
                    </a:moveTo>
                    <a:lnTo>
                      <a:pt x="25" y="0"/>
                    </a:lnTo>
                    <a:lnTo>
                      <a:pt x="26" y="1"/>
                    </a:lnTo>
                    <a:lnTo>
                      <a:pt x="28" y="3"/>
                    </a:lnTo>
                    <a:lnTo>
                      <a:pt x="28" y="7"/>
                    </a:lnTo>
                    <a:lnTo>
                      <a:pt x="25" y="12"/>
                    </a:lnTo>
                    <a:lnTo>
                      <a:pt x="24" y="13"/>
                    </a:lnTo>
                    <a:lnTo>
                      <a:pt x="20" y="13"/>
                    </a:lnTo>
                    <a:lnTo>
                      <a:pt x="18" y="11"/>
                    </a:lnTo>
                    <a:lnTo>
                      <a:pt x="16" y="11"/>
                    </a:lnTo>
                    <a:lnTo>
                      <a:pt x="14" y="13"/>
                    </a:lnTo>
                    <a:lnTo>
                      <a:pt x="11" y="18"/>
                    </a:lnTo>
                    <a:lnTo>
                      <a:pt x="6" y="21"/>
                    </a:lnTo>
                    <a:lnTo>
                      <a:pt x="4" y="18"/>
                    </a:lnTo>
                    <a:lnTo>
                      <a:pt x="4" y="15"/>
                    </a:lnTo>
                    <a:lnTo>
                      <a:pt x="1" y="13"/>
                    </a:lnTo>
                    <a:lnTo>
                      <a:pt x="0" y="12"/>
                    </a:lnTo>
                    <a:lnTo>
                      <a:pt x="0" y="10"/>
                    </a:lnTo>
                    <a:lnTo>
                      <a:pt x="1" y="10"/>
                    </a:lnTo>
                    <a:lnTo>
                      <a:pt x="3" y="8"/>
                    </a:lnTo>
                    <a:lnTo>
                      <a:pt x="5" y="7"/>
                    </a:lnTo>
                    <a:lnTo>
                      <a:pt x="9" y="3"/>
                    </a:lnTo>
                    <a:lnTo>
                      <a:pt x="14" y="3"/>
                    </a:lnTo>
                    <a:lnTo>
                      <a:pt x="16" y="2"/>
                    </a:lnTo>
                    <a:lnTo>
                      <a:pt x="18" y="1"/>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1330"/>
              <p:cNvSpPr>
                <a:spLocks noEditPoints="1"/>
              </p:cNvSpPr>
              <p:nvPr/>
            </p:nvSpPr>
            <p:spPr bwMode="auto">
              <a:xfrm>
                <a:off x="8907470" y="3367587"/>
                <a:ext cx="269429" cy="221762"/>
              </a:xfrm>
              <a:custGeom>
                <a:avLst/>
                <a:gdLst/>
                <a:ahLst/>
                <a:cxnLst>
                  <a:cxn ang="0">
                    <a:pos x="73" y="57"/>
                  </a:cxn>
                  <a:cxn ang="0">
                    <a:pos x="73" y="56"/>
                  </a:cxn>
                  <a:cxn ang="0">
                    <a:pos x="120" y="0"/>
                  </a:cxn>
                  <a:cxn ang="0">
                    <a:pos x="123" y="2"/>
                  </a:cxn>
                  <a:cxn ang="0">
                    <a:pos x="124" y="7"/>
                  </a:cxn>
                  <a:cxn ang="0">
                    <a:pos x="125" y="14"/>
                  </a:cxn>
                  <a:cxn ang="0">
                    <a:pos x="130" y="25"/>
                  </a:cxn>
                  <a:cxn ang="0">
                    <a:pos x="129" y="30"/>
                  </a:cxn>
                  <a:cxn ang="0">
                    <a:pos x="124" y="41"/>
                  </a:cxn>
                  <a:cxn ang="0">
                    <a:pos x="119" y="42"/>
                  </a:cxn>
                  <a:cxn ang="0">
                    <a:pos x="118" y="62"/>
                  </a:cxn>
                  <a:cxn ang="0">
                    <a:pos x="113" y="68"/>
                  </a:cxn>
                  <a:cxn ang="0">
                    <a:pos x="114" y="75"/>
                  </a:cxn>
                  <a:cxn ang="0">
                    <a:pos x="115" y="78"/>
                  </a:cxn>
                  <a:cxn ang="0">
                    <a:pos x="110" y="82"/>
                  </a:cxn>
                  <a:cxn ang="0">
                    <a:pos x="105" y="81"/>
                  </a:cxn>
                  <a:cxn ang="0">
                    <a:pos x="99" y="85"/>
                  </a:cxn>
                  <a:cxn ang="0">
                    <a:pos x="95" y="90"/>
                  </a:cxn>
                  <a:cxn ang="0">
                    <a:pos x="93" y="88"/>
                  </a:cxn>
                  <a:cxn ang="0">
                    <a:pos x="86" y="90"/>
                  </a:cxn>
                  <a:cxn ang="0">
                    <a:pos x="83" y="93"/>
                  </a:cxn>
                  <a:cxn ang="0">
                    <a:pos x="75" y="92"/>
                  </a:cxn>
                  <a:cxn ang="0">
                    <a:pos x="73" y="88"/>
                  </a:cxn>
                  <a:cxn ang="0">
                    <a:pos x="69" y="86"/>
                  </a:cxn>
                  <a:cxn ang="0">
                    <a:pos x="66" y="91"/>
                  </a:cxn>
                  <a:cxn ang="0">
                    <a:pos x="69" y="95"/>
                  </a:cxn>
                  <a:cxn ang="0">
                    <a:pos x="66" y="96"/>
                  </a:cxn>
                  <a:cxn ang="0">
                    <a:pos x="63" y="98"/>
                  </a:cxn>
                  <a:cxn ang="0">
                    <a:pos x="58" y="105"/>
                  </a:cxn>
                  <a:cxn ang="0">
                    <a:pos x="54" y="105"/>
                  </a:cxn>
                  <a:cxn ang="0">
                    <a:pos x="51" y="102"/>
                  </a:cxn>
                  <a:cxn ang="0">
                    <a:pos x="53" y="96"/>
                  </a:cxn>
                  <a:cxn ang="0">
                    <a:pos x="49" y="91"/>
                  </a:cxn>
                  <a:cxn ang="0">
                    <a:pos x="39" y="88"/>
                  </a:cxn>
                  <a:cxn ang="0">
                    <a:pos x="37" y="92"/>
                  </a:cxn>
                  <a:cxn ang="0">
                    <a:pos x="30" y="93"/>
                  </a:cxn>
                  <a:cxn ang="0">
                    <a:pos x="17" y="97"/>
                  </a:cxn>
                  <a:cxn ang="0">
                    <a:pos x="0" y="98"/>
                  </a:cxn>
                  <a:cxn ang="0">
                    <a:pos x="4" y="96"/>
                  </a:cxn>
                  <a:cxn ang="0">
                    <a:pos x="11" y="90"/>
                  </a:cxn>
                  <a:cxn ang="0">
                    <a:pos x="27" y="78"/>
                  </a:cxn>
                  <a:cxn ang="0">
                    <a:pos x="59" y="76"/>
                  </a:cxn>
                  <a:cxn ang="0">
                    <a:pos x="66" y="66"/>
                  </a:cxn>
                  <a:cxn ang="0">
                    <a:pos x="69" y="62"/>
                  </a:cxn>
                  <a:cxn ang="0">
                    <a:pos x="71" y="58"/>
                  </a:cxn>
                  <a:cxn ang="0">
                    <a:pos x="73" y="62"/>
                  </a:cxn>
                  <a:cxn ang="0">
                    <a:pos x="79" y="61"/>
                  </a:cxn>
                  <a:cxn ang="0">
                    <a:pos x="85" y="57"/>
                  </a:cxn>
                  <a:cxn ang="0">
                    <a:pos x="100" y="43"/>
                  </a:cxn>
                  <a:cxn ang="0">
                    <a:pos x="108" y="23"/>
                  </a:cxn>
                  <a:cxn ang="0">
                    <a:pos x="106" y="20"/>
                  </a:cxn>
                  <a:cxn ang="0">
                    <a:pos x="105" y="15"/>
                  </a:cxn>
                  <a:cxn ang="0">
                    <a:pos x="109" y="8"/>
                  </a:cxn>
                  <a:cxn ang="0">
                    <a:pos x="115" y="4"/>
                  </a:cxn>
                  <a:cxn ang="0">
                    <a:pos x="116" y="7"/>
                  </a:cxn>
                  <a:cxn ang="0">
                    <a:pos x="120" y="5"/>
                  </a:cxn>
                  <a:cxn ang="0">
                    <a:pos x="118" y="4"/>
                  </a:cxn>
                </a:cxnLst>
                <a:rect l="0" t="0" r="r" b="b"/>
                <a:pathLst>
                  <a:path w="130" h="107">
                    <a:moveTo>
                      <a:pt x="73" y="56"/>
                    </a:moveTo>
                    <a:lnTo>
                      <a:pt x="73" y="57"/>
                    </a:lnTo>
                    <a:lnTo>
                      <a:pt x="71" y="58"/>
                    </a:lnTo>
                    <a:lnTo>
                      <a:pt x="73" y="56"/>
                    </a:lnTo>
                    <a:close/>
                    <a:moveTo>
                      <a:pt x="118" y="0"/>
                    </a:moveTo>
                    <a:lnTo>
                      <a:pt x="120" y="0"/>
                    </a:lnTo>
                    <a:lnTo>
                      <a:pt x="122" y="2"/>
                    </a:lnTo>
                    <a:lnTo>
                      <a:pt x="123" y="2"/>
                    </a:lnTo>
                    <a:lnTo>
                      <a:pt x="123" y="3"/>
                    </a:lnTo>
                    <a:lnTo>
                      <a:pt x="124" y="7"/>
                    </a:lnTo>
                    <a:lnTo>
                      <a:pt x="124" y="10"/>
                    </a:lnTo>
                    <a:lnTo>
                      <a:pt x="125" y="14"/>
                    </a:lnTo>
                    <a:lnTo>
                      <a:pt x="129" y="22"/>
                    </a:lnTo>
                    <a:lnTo>
                      <a:pt x="130" y="25"/>
                    </a:lnTo>
                    <a:lnTo>
                      <a:pt x="130" y="28"/>
                    </a:lnTo>
                    <a:lnTo>
                      <a:pt x="129" y="30"/>
                    </a:lnTo>
                    <a:lnTo>
                      <a:pt x="124" y="36"/>
                    </a:lnTo>
                    <a:lnTo>
                      <a:pt x="124" y="41"/>
                    </a:lnTo>
                    <a:lnTo>
                      <a:pt x="120" y="41"/>
                    </a:lnTo>
                    <a:lnTo>
                      <a:pt x="119" y="42"/>
                    </a:lnTo>
                    <a:lnTo>
                      <a:pt x="118" y="44"/>
                    </a:lnTo>
                    <a:lnTo>
                      <a:pt x="118" y="62"/>
                    </a:lnTo>
                    <a:lnTo>
                      <a:pt x="114" y="66"/>
                    </a:lnTo>
                    <a:lnTo>
                      <a:pt x="113" y="68"/>
                    </a:lnTo>
                    <a:lnTo>
                      <a:pt x="113" y="73"/>
                    </a:lnTo>
                    <a:lnTo>
                      <a:pt x="114" y="75"/>
                    </a:lnTo>
                    <a:lnTo>
                      <a:pt x="114" y="77"/>
                    </a:lnTo>
                    <a:lnTo>
                      <a:pt x="115" y="78"/>
                    </a:lnTo>
                    <a:lnTo>
                      <a:pt x="113" y="81"/>
                    </a:lnTo>
                    <a:lnTo>
                      <a:pt x="110" y="82"/>
                    </a:lnTo>
                    <a:lnTo>
                      <a:pt x="105" y="87"/>
                    </a:lnTo>
                    <a:lnTo>
                      <a:pt x="105" y="81"/>
                    </a:lnTo>
                    <a:lnTo>
                      <a:pt x="101" y="82"/>
                    </a:lnTo>
                    <a:lnTo>
                      <a:pt x="99" y="85"/>
                    </a:lnTo>
                    <a:lnTo>
                      <a:pt x="96" y="86"/>
                    </a:lnTo>
                    <a:lnTo>
                      <a:pt x="95" y="90"/>
                    </a:lnTo>
                    <a:lnTo>
                      <a:pt x="94" y="90"/>
                    </a:lnTo>
                    <a:lnTo>
                      <a:pt x="93" y="88"/>
                    </a:lnTo>
                    <a:lnTo>
                      <a:pt x="89" y="88"/>
                    </a:lnTo>
                    <a:lnTo>
                      <a:pt x="86" y="90"/>
                    </a:lnTo>
                    <a:lnTo>
                      <a:pt x="85" y="92"/>
                    </a:lnTo>
                    <a:lnTo>
                      <a:pt x="83" y="93"/>
                    </a:lnTo>
                    <a:lnTo>
                      <a:pt x="78" y="93"/>
                    </a:lnTo>
                    <a:lnTo>
                      <a:pt x="75" y="92"/>
                    </a:lnTo>
                    <a:lnTo>
                      <a:pt x="74" y="91"/>
                    </a:lnTo>
                    <a:lnTo>
                      <a:pt x="73" y="88"/>
                    </a:lnTo>
                    <a:lnTo>
                      <a:pt x="70" y="86"/>
                    </a:lnTo>
                    <a:lnTo>
                      <a:pt x="69" y="86"/>
                    </a:lnTo>
                    <a:lnTo>
                      <a:pt x="66" y="88"/>
                    </a:lnTo>
                    <a:lnTo>
                      <a:pt x="66" y="91"/>
                    </a:lnTo>
                    <a:lnTo>
                      <a:pt x="68" y="92"/>
                    </a:lnTo>
                    <a:lnTo>
                      <a:pt x="69" y="95"/>
                    </a:lnTo>
                    <a:lnTo>
                      <a:pt x="70" y="96"/>
                    </a:lnTo>
                    <a:lnTo>
                      <a:pt x="66" y="96"/>
                    </a:lnTo>
                    <a:lnTo>
                      <a:pt x="65" y="97"/>
                    </a:lnTo>
                    <a:lnTo>
                      <a:pt x="63" y="98"/>
                    </a:lnTo>
                    <a:lnTo>
                      <a:pt x="60" y="101"/>
                    </a:lnTo>
                    <a:lnTo>
                      <a:pt x="58" y="105"/>
                    </a:lnTo>
                    <a:lnTo>
                      <a:pt x="56" y="107"/>
                    </a:lnTo>
                    <a:lnTo>
                      <a:pt x="54" y="105"/>
                    </a:lnTo>
                    <a:lnTo>
                      <a:pt x="53" y="102"/>
                    </a:lnTo>
                    <a:lnTo>
                      <a:pt x="51" y="102"/>
                    </a:lnTo>
                    <a:lnTo>
                      <a:pt x="51" y="100"/>
                    </a:lnTo>
                    <a:lnTo>
                      <a:pt x="53" y="96"/>
                    </a:lnTo>
                    <a:lnTo>
                      <a:pt x="53" y="92"/>
                    </a:lnTo>
                    <a:lnTo>
                      <a:pt x="49" y="91"/>
                    </a:lnTo>
                    <a:lnTo>
                      <a:pt x="44" y="88"/>
                    </a:lnTo>
                    <a:lnTo>
                      <a:pt x="39" y="88"/>
                    </a:lnTo>
                    <a:lnTo>
                      <a:pt x="37" y="90"/>
                    </a:lnTo>
                    <a:lnTo>
                      <a:pt x="37" y="92"/>
                    </a:lnTo>
                    <a:lnTo>
                      <a:pt x="31" y="92"/>
                    </a:lnTo>
                    <a:lnTo>
                      <a:pt x="30" y="93"/>
                    </a:lnTo>
                    <a:lnTo>
                      <a:pt x="27" y="93"/>
                    </a:lnTo>
                    <a:lnTo>
                      <a:pt x="17" y="97"/>
                    </a:lnTo>
                    <a:lnTo>
                      <a:pt x="6" y="98"/>
                    </a:lnTo>
                    <a:lnTo>
                      <a:pt x="0" y="98"/>
                    </a:lnTo>
                    <a:lnTo>
                      <a:pt x="0" y="96"/>
                    </a:lnTo>
                    <a:lnTo>
                      <a:pt x="4" y="96"/>
                    </a:lnTo>
                    <a:lnTo>
                      <a:pt x="5" y="95"/>
                    </a:lnTo>
                    <a:lnTo>
                      <a:pt x="11" y="90"/>
                    </a:lnTo>
                    <a:lnTo>
                      <a:pt x="21" y="80"/>
                    </a:lnTo>
                    <a:lnTo>
                      <a:pt x="27" y="78"/>
                    </a:lnTo>
                    <a:lnTo>
                      <a:pt x="54" y="78"/>
                    </a:lnTo>
                    <a:lnTo>
                      <a:pt x="59" y="76"/>
                    </a:lnTo>
                    <a:lnTo>
                      <a:pt x="61" y="71"/>
                    </a:lnTo>
                    <a:lnTo>
                      <a:pt x="66" y="66"/>
                    </a:lnTo>
                    <a:lnTo>
                      <a:pt x="68" y="63"/>
                    </a:lnTo>
                    <a:lnTo>
                      <a:pt x="69" y="62"/>
                    </a:lnTo>
                    <a:lnTo>
                      <a:pt x="70" y="59"/>
                    </a:lnTo>
                    <a:lnTo>
                      <a:pt x="71" y="58"/>
                    </a:lnTo>
                    <a:lnTo>
                      <a:pt x="71" y="61"/>
                    </a:lnTo>
                    <a:lnTo>
                      <a:pt x="73" y="62"/>
                    </a:lnTo>
                    <a:lnTo>
                      <a:pt x="76" y="62"/>
                    </a:lnTo>
                    <a:lnTo>
                      <a:pt x="79" y="61"/>
                    </a:lnTo>
                    <a:lnTo>
                      <a:pt x="80" y="59"/>
                    </a:lnTo>
                    <a:lnTo>
                      <a:pt x="85" y="57"/>
                    </a:lnTo>
                    <a:lnTo>
                      <a:pt x="93" y="52"/>
                    </a:lnTo>
                    <a:lnTo>
                      <a:pt x="100" y="43"/>
                    </a:lnTo>
                    <a:lnTo>
                      <a:pt x="105" y="33"/>
                    </a:lnTo>
                    <a:lnTo>
                      <a:pt x="108" y="23"/>
                    </a:lnTo>
                    <a:lnTo>
                      <a:pt x="108" y="22"/>
                    </a:lnTo>
                    <a:lnTo>
                      <a:pt x="106" y="20"/>
                    </a:lnTo>
                    <a:lnTo>
                      <a:pt x="105" y="20"/>
                    </a:lnTo>
                    <a:lnTo>
                      <a:pt x="105" y="15"/>
                    </a:lnTo>
                    <a:lnTo>
                      <a:pt x="108" y="12"/>
                    </a:lnTo>
                    <a:lnTo>
                      <a:pt x="109" y="8"/>
                    </a:lnTo>
                    <a:lnTo>
                      <a:pt x="113" y="5"/>
                    </a:lnTo>
                    <a:lnTo>
                      <a:pt x="115" y="4"/>
                    </a:lnTo>
                    <a:lnTo>
                      <a:pt x="116" y="5"/>
                    </a:lnTo>
                    <a:lnTo>
                      <a:pt x="116" y="7"/>
                    </a:lnTo>
                    <a:lnTo>
                      <a:pt x="119" y="7"/>
                    </a:lnTo>
                    <a:lnTo>
                      <a:pt x="120" y="5"/>
                    </a:lnTo>
                    <a:lnTo>
                      <a:pt x="119" y="4"/>
                    </a:lnTo>
                    <a:lnTo>
                      <a:pt x="118" y="4"/>
                    </a:lnTo>
                    <a:lnTo>
                      <a:pt x="1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1331"/>
              <p:cNvSpPr>
                <a:spLocks/>
              </p:cNvSpPr>
              <p:nvPr/>
            </p:nvSpPr>
            <p:spPr bwMode="auto">
              <a:xfrm>
                <a:off x="9125086" y="3247380"/>
                <a:ext cx="138860" cy="118135"/>
              </a:xfrm>
              <a:custGeom>
                <a:avLst/>
                <a:gdLst/>
                <a:ahLst/>
                <a:cxnLst>
                  <a:cxn ang="0">
                    <a:pos x="24" y="0"/>
                  </a:cxn>
                  <a:cxn ang="0">
                    <a:pos x="30" y="7"/>
                  </a:cxn>
                  <a:cxn ang="0">
                    <a:pos x="38" y="13"/>
                  </a:cxn>
                  <a:cxn ang="0">
                    <a:pos x="45" y="18"/>
                  </a:cxn>
                  <a:cxn ang="0">
                    <a:pos x="55" y="21"/>
                  </a:cxn>
                  <a:cxn ang="0">
                    <a:pos x="58" y="21"/>
                  </a:cxn>
                  <a:cxn ang="0">
                    <a:pos x="60" y="19"/>
                  </a:cxn>
                  <a:cxn ang="0">
                    <a:pos x="62" y="19"/>
                  </a:cxn>
                  <a:cxn ang="0">
                    <a:pos x="64" y="21"/>
                  </a:cxn>
                  <a:cxn ang="0">
                    <a:pos x="63" y="22"/>
                  </a:cxn>
                  <a:cxn ang="0">
                    <a:pos x="62" y="24"/>
                  </a:cxn>
                  <a:cxn ang="0">
                    <a:pos x="64" y="29"/>
                  </a:cxn>
                  <a:cxn ang="0">
                    <a:pos x="67" y="31"/>
                  </a:cxn>
                  <a:cxn ang="0">
                    <a:pos x="63" y="33"/>
                  </a:cxn>
                  <a:cxn ang="0">
                    <a:pos x="59" y="34"/>
                  </a:cxn>
                  <a:cxn ang="0">
                    <a:pos x="54" y="34"/>
                  </a:cxn>
                  <a:cxn ang="0">
                    <a:pos x="47" y="37"/>
                  </a:cxn>
                  <a:cxn ang="0">
                    <a:pos x="42" y="42"/>
                  </a:cxn>
                  <a:cxn ang="0">
                    <a:pos x="40" y="46"/>
                  </a:cxn>
                  <a:cxn ang="0">
                    <a:pos x="39" y="48"/>
                  </a:cxn>
                  <a:cxn ang="0">
                    <a:pos x="34" y="46"/>
                  </a:cxn>
                  <a:cxn ang="0">
                    <a:pos x="30" y="43"/>
                  </a:cxn>
                  <a:cxn ang="0">
                    <a:pos x="27" y="42"/>
                  </a:cxn>
                  <a:cxn ang="0">
                    <a:pos x="22" y="38"/>
                  </a:cxn>
                  <a:cxn ang="0">
                    <a:pos x="20" y="39"/>
                  </a:cxn>
                  <a:cxn ang="0">
                    <a:pos x="19" y="42"/>
                  </a:cxn>
                  <a:cxn ang="0">
                    <a:pos x="14" y="42"/>
                  </a:cxn>
                  <a:cxn ang="0">
                    <a:pos x="11" y="41"/>
                  </a:cxn>
                  <a:cxn ang="0">
                    <a:pos x="8" y="41"/>
                  </a:cxn>
                  <a:cxn ang="0">
                    <a:pos x="6" y="42"/>
                  </a:cxn>
                  <a:cxn ang="0">
                    <a:pos x="6" y="47"/>
                  </a:cxn>
                  <a:cxn ang="0">
                    <a:pos x="8" y="48"/>
                  </a:cxn>
                  <a:cxn ang="0">
                    <a:pos x="10" y="49"/>
                  </a:cxn>
                  <a:cxn ang="0">
                    <a:pos x="11" y="49"/>
                  </a:cxn>
                  <a:cxn ang="0">
                    <a:pos x="13" y="51"/>
                  </a:cxn>
                  <a:cxn ang="0">
                    <a:pos x="14" y="51"/>
                  </a:cxn>
                  <a:cxn ang="0">
                    <a:pos x="11" y="53"/>
                  </a:cxn>
                  <a:cxn ang="0">
                    <a:pos x="9" y="53"/>
                  </a:cxn>
                  <a:cxn ang="0">
                    <a:pos x="6" y="55"/>
                  </a:cxn>
                  <a:cxn ang="0">
                    <a:pos x="4" y="57"/>
                  </a:cxn>
                  <a:cxn ang="0">
                    <a:pos x="1" y="57"/>
                  </a:cxn>
                  <a:cxn ang="0">
                    <a:pos x="1" y="44"/>
                  </a:cxn>
                  <a:cxn ang="0">
                    <a:pos x="0" y="43"/>
                  </a:cxn>
                  <a:cxn ang="0">
                    <a:pos x="3" y="38"/>
                  </a:cxn>
                  <a:cxn ang="0">
                    <a:pos x="8" y="33"/>
                  </a:cxn>
                  <a:cxn ang="0">
                    <a:pos x="8" y="31"/>
                  </a:cxn>
                  <a:cxn ang="0">
                    <a:pos x="13" y="31"/>
                  </a:cxn>
                  <a:cxn ang="0">
                    <a:pos x="18" y="28"/>
                  </a:cxn>
                  <a:cxn ang="0">
                    <a:pos x="23" y="16"/>
                  </a:cxn>
                  <a:cxn ang="0">
                    <a:pos x="23" y="8"/>
                  </a:cxn>
                  <a:cxn ang="0">
                    <a:pos x="22" y="7"/>
                  </a:cxn>
                  <a:cxn ang="0">
                    <a:pos x="22" y="3"/>
                  </a:cxn>
                  <a:cxn ang="0">
                    <a:pos x="24" y="0"/>
                  </a:cxn>
                </a:cxnLst>
                <a:rect l="0" t="0" r="r" b="b"/>
                <a:pathLst>
                  <a:path w="67" h="57">
                    <a:moveTo>
                      <a:pt x="24" y="0"/>
                    </a:moveTo>
                    <a:lnTo>
                      <a:pt x="30" y="7"/>
                    </a:lnTo>
                    <a:lnTo>
                      <a:pt x="38" y="13"/>
                    </a:lnTo>
                    <a:lnTo>
                      <a:pt x="45" y="18"/>
                    </a:lnTo>
                    <a:lnTo>
                      <a:pt x="55" y="21"/>
                    </a:lnTo>
                    <a:lnTo>
                      <a:pt x="58" y="21"/>
                    </a:lnTo>
                    <a:lnTo>
                      <a:pt x="60" y="19"/>
                    </a:lnTo>
                    <a:lnTo>
                      <a:pt x="62" y="19"/>
                    </a:lnTo>
                    <a:lnTo>
                      <a:pt x="64" y="21"/>
                    </a:lnTo>
                    <a:lnTo>
                      <a:pt x="63" y="22"/>
                    </a:lnTo>
                    <a:lnTo>
                      <a:pt x="62" y="24"/>
                    </a:lnTo>
                    <a:lnTo>
                      <a:pt x="64" y="29"/>
                    </a:lnTo>
                    <a:lnTo>
                      <a:pt x="67" y="31"/>
                    </a:lnTo>
                    <a:lnTo>
                      <a:pt x="63" y="33"/>
                    </a:lnTo>
                    <a:lnTo>
                      <a:pt x="59" y="34"/>
                    </a:lnTo>
                    <a:lnTo>
                      <a:pt x="54" y="34"/>
                    </a:lnTo>
                    <a:lnTo>
                      <a:pt x="47" y="37"/>
                    </a:lnTo>
                    <a:lnTo>
                      <a:pt x="42" y="42"/>
                    </a:lnTo>
                    <a:lnTo>
                      <a:pt x="40" y="46"/>
                    </a:lnTo>
                    <a:lnTo>
                      <a:pt x="39" y="48"/>
                    </a:lnTo>
                    <a:lnTo>
                      <a:pt x="34" y="46"/>
                    </a:lnTo>
                    <a:lnTo>
                      <a:pt x="30" y="43"/>
                    </a:lnTo>
                    <a:lnTo>
                      <a:pt x="27" y="42"/>
                    </a:lnTo>
                    <a:lnTo>
                      <a:pt x="22" y="38"/>
                    </a:lnTo>
                    <a:lnTo>
                      <a:pt x="20" y="39"/>
                    </a:lnTo>
                    <a:lnTo>
                      <a:pt x="19" y="42"/>
                    </a:lnTo>
                    <a:lnTo>
                      <a:pt x="14" y="42"/>
                    </a:lnTo>
                    <a:lnTo>
                      <a:pt x="11" y="41"/>
                    </a:lnTo>
                    <a:lnTo>
                      <a:pt x="8" y="41"/>
                    </a:lnTo>
                    <a:lnTo>
                      <a:pt x="6" y="42"/>
                    </a:lnTo>
                    <a:lnTo>
                      <a:pt x="6" y="47"/>
                    </a:lnTo>
                    <a:lnTo>
                      <a:pt x="8" y="48"/>
                    </a:lnTo>
                    <a:lnTo>
                      <a:pt x="10" y="49"/>
                    </a:lnTo>
                    <a:lnTo>
                      <a:pt x="11" y="49"/>
                    </a:lnTo>
                    <a:lnTo>
                      <a:pt x="13" y="51"/>
                    </a:lnTo>
                    <a:lnTo>
                      <a:pt x="14" y="51"/>
                    </a:lnTo>
                    <a:lnTo>
                      <a:pt x="11" y="53"/>
                    </a:lnTo>
                    <a:lnTo>
                      <a:pt x="9" y="53"/>
                    </a:lnTo>
                    <a:lnTo>
                      <a:pt x="6" y="55"/>
                    </a:lnTo>
                    <a:lnTo>
                      <a:pt x="4" y="57"/>
                    </a:lnTo>
                    <a:lnTo>
                      <a:pt x="1" y="57"/>
                    </a:lnTo>
                    <a:lnTo>
                      <a:pt x="1" y="44"/>
                    </a:lnTo>
                    <a:lnTo>
                      <a:pt x="0" y="43"/>
                    </a:lnTo>
                    <a:lnTo>
                      <a:pt x="3" y="38"/>
                    </a:lnTo>
                    <a:lnTo>
                      <a:pt x="8" y="33"/>
                    </a:lnTo>
                    <a:lnTo>
                      <a:pt x="8" y="31"/>
                    </a:lnTo>
                    <a:lnTo>
                      <a:pt x="13" y="31"/>
                    </a:lnTo>
                    <a:lnTo>
                      <a:pt x="18" y="28"/>
                    </a:lnTo>
                    <a:lnTo>
                      <a:pt x="23" y="16"/>
                    </a:lnTo>
                    <a:lnTo>
                      <a:pt x="23" y="8"/>
                    </a:lnTo>
                    <a:lnTo>
                      <a:pt x="22" y="7"/>
                    </a:lnTo>
                    <a:lnTo>
                      <a:pt x="22" y="3"/>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1332"/>
              <p:cNvSpPr>
                <a:spLocks/>
              </p:cNvSpPr>
              <p:nvPr/>
            </p:nvSpPr>
            <p:spPr bwMode="auto">
              <a:xfrm>
                <a:off x="9259801" y="3276396"/>
                <a:ext cx="20725" cy="20725"/>
              </a:xfrm>
              <a:custGeom>
                <a:avLst/>
                <a:gdLst/>
                <a:ahLst/>
                <a:cxnLst>
                  <a:cxn ang="0">
                    <a:pos x="9" y="0"/>
                  </a:cxn>
                  <a:cxn ang="0">
                    <a:pos x="10" y="2"/>
                  </a:cxn>
                  <a:cxn ang="0">
                    <a:pos x="9" y="3"/>
                  </a:cxn>
                  <a:cxn ang="0">
                    <a:pos x="8" y="5"/>
                  </a:cxn>
                  <a:cxn ang="0">
                    <a:pos x="5" y="8"/>
                  </a:cxn>
                  <a:cxn ang="0">
                    <a:pos x="0" y="10"/>
                  </a:cxn>
                  <a:cxn ang="0">
                    <a:pos x="0" y="7"/>
                  </a:cxn>
                  <a:cxn ang="0">
                    <a:pos x="3" y="4"/>
                  </a:cxn>
                  <a:cxn ang="0">
                    <a:pos x="7" y="2"/>
                  </a:cxn>
                  <a:cxn ang="0">
                    <a:pos x="9" y="0"/>
                  </a:cxn>
                </a:cxnLst>
                <a:rect l="0" t="0" r="r" b="b"/>
                <a:pathLst>
                  <a:path w="10" h="10">
                    <a:moveTo>
                      <a:pt x="9" y="0"/>
                    </a:moveTo>
                    <a:lnTo>
                      <a:pt x="10" y="2"/>
                    </a:lnTo>
                    <a:lnTo>
                      <a:pt x="9" y="3"/>
                    </a:lnTo>
                    <a:lnTo>
                      <a:pt x="8" y="5"/>
                    </a:lnTo>
                    <a:lnTo>
                      <a:pt x="5" y="8"/>
                    </a:lnTo>
                    <a:lnTo>
                      <a:pt x="0" y="10"/>
                    </a:lnTo>
                    <a:lnTo>
                      <a:pt x="0" y="7"/>
                    </a:lnTo>
                    <a:lnTo>
                      <a:pt x="3" y="4"/>
                    </a:lnTo>
                    <a:lnTo>
                      <a:pt x="7"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1333"/>
              <p:cNvSpPr>
                <a:spLocks/>
              </p:cNvSpPr>
              <p:nvPr/>
            </p:nvSpPr>
            <p:spPr bwMode="auto">
              <a:xfrm>
                <a:off x="9307469" y="3245308"/>
                <a:ext cx="31089" cy="22799"/>
              </a:xfrm>
              <a:custGeom>
                <a:avLst/>
                <a:gdLst/>
                <a:ahLst/>
                <a:cxnLst>
                  <a:cxn ang="0">
                    <a:pos x="9" y="0"/>
                  </a:cxn>
                  <a:cxn ang="0">
                    <a:pos x="15" y="0"/>
                  </a:cxn>
                  <a:cxn ang="0">
                    <a:pos x="15" y="4"/>
                  </a:cxn>
                  <a:cxn ang="0">
                    <a:pos x="11" y="4"/>
                  </a:cxn>
                  <a:cxn ang="0">
                    <a:pos x="6" y="6"/>
                  </a:cxn>
                  <a:cxn ang="0">
                    <a:pos x="5" y="9"/>
                  </a:cxn>
                  <a:cxn ang="0">
                    <a:pos x="3" y="11"/>
                  </a:cxn>
                  <a:cxn ang="0">
                    <a:pos x="0" y="11"/>
                  </a:cxn>
                  <a:cxn ang="0">
                    <a:pos x="0" y="8"/>
                  </a:cxn>
                  <a:cxn ang="0">
                    <a:pos x="1" y="6"/>
                  </a:cxn>
                  <a:cxn ang="0">
                    <a:pos x="3" y="4"/>
                  </a:cxn>
                  <a:cxn ang="0">
                    <a:pos x="4" y="3"/>
                  </a:cxn>
                  <a:cxn ang="0">
                    <a:pos x="9" y="0"/>
                  </a:cxn>
                </a:cxnLst>
                <a:rect l="0" t="0" r="r" b="b"/>
                <a:pathLst>
                  <a:path w="15" h="11">
                    <a:moveTo>
                      <a:pt x="9" y="0"/>
                    </a:moveTo>
                    <a:lnTo>
                      <a:pt x="15" y="0"/>
                    </a:lnTo>
                    <a:lnTo>
                      <a:pt x="15" y="4"/>
                    </a:lnTo>
                    <a:lnTo>
                      <a:pt x="11" y="4"/>
                    </a:lnTo>
                    <a:lnTo>
                      <a:pt x="6" y="6"/>
                    </a:lnTo>
                    <a:lnTo>
                      <a:pt x="5" y="9"/>
                    </a:lnTo>
                    <a:lnTo>
                      <a:pt x="3" y="11"/>
                    </a:lnTo>
                    <a:lnTo>
                      <a:pt x="0" y="11"/>
                    </a:lnTo>
                    <a:lnTo>
                      <a:pt x="0" y="8"/>
                    </a:lnTo>
                    <a:lnTo>
                      <a:pt x="1" y="6"/>
                    </a:lnTo>
                    <a:lnTo>
                      <a:pt x="3" y="4"/>
                    </a:lnTo>
                    <a:lnTo>
                      <a:pt x="4" y="3"/>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1334"/>
              <p:cNvSpPr>
                <a:spLocks/>
              </p:cNvSpPr>
              <p:nvPr/>
            </p:nvSpPr>
            <p:spPr bwMode="auto">
              <a:xfrm>
                <a:off x="9361354" y="3222510"/>
                <a:ext cx="18653" cy="14508"/>
              </a:xfrm>
              <a:custGeom>
                <a:avLst/>
                <a:gdLst/>
                <a:ahLst/>
                <a:cxnLst>
                  <a:cxn ang="0">
                    <a:pos x="5" y="0"/>
                  </a:cxn>
                  <a:cxn ang="0">
                    <a:pos x="9" y="0"/>
                  </a:cxn>
                  <a:cxn ang="0">
                    <a:pos x="7" y="5"/>
                  </a:cxn>
                  <a:cxn ang="0">
                    <a:pos x="2" y="7"/>
                  </a:cxn>
                  <a:cxn ang="0">
                    <a:pos x="0" y="7"/>
                  </a:cxn>
                  <a:cxn ang="0">
                    <a:pos x="0" y="5"/>
                  </a:cxn>
                  <a:cxn ang="0">
                    <a:pos x="2" y="5"/>
                  </a:cxn>
                  <a:cxn ang="0">
                    <a:pos x="2" y="2"/>
                  </a:cxn>
                  <a:cxn ang="0">
                    <a:pos x="3" y="1"/>
                  </a:cxn>
                  <a:cxn ang="0">
                    <a:pos x="5" y="0"/>
                  </a:cxn>
                </a:cxnLst>
                <a:rect l="0" t="0" r="r" b="b"/>
                <a:pathLst>
                  <a:path w="9" h="7">
                    <a:moveTo>
                      <a:pt x="5" y="0"/>
                    </a:moveTo>
                    <a:lnTo>
                      <a:pt x="9" y="0"/>
                    </a:lnTo>
                    <a:lnTo>
                      <a:pt x="7" y="5"/>
                    </a:lnTo>
                    <a:lnTo>
                      <a:pt x="2" y="7"/>
                    </a:lnTo>
                    <a:lnTo>
                      <a:pt x="0" y="7"/>
                    </a:lnTo>
                    <a:lnTo>
                      <a:pt x="0" y="5"/>
                    </a:lnTo>
                    <a:lnTo>
                      <a:pt x="2" y="5"/>
                    </a:lnTo>
                    <a:lnTo>
                      <a:pt x="2" y="2"/>
                    </a:lnTo>
                    <a:lnTo>
                      <a:pt x="3"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1335"/>
              <p:cNvSpPr>
                <a:spLocks/>
              </p:cNvSpPr>
              <p:nvPr/>
            </p:nvSpPr>
            <p:spPr bwMode="auto">
              <a:xfrm>
                <a:off x="9166536" y="2963444"/>
                <a:ext cx="70466" cy="267357"/>
              </a:xfrm>
              <a:custGeom>
                <a:avLst/>
                <a:gdLst/>
                <a:ahLst/>
                <a:cxnLst>
                  <a:cxn ang="0">
                    <a:pos x="10" y="0"/>
                  </a:cxn>
                  <a:cxn ang="0">
                    <a:pos x="14" y="0"/>
                  </a:cxn>
                  <a:cxn ang="0">
                    <a:pos x="14" y="7"/>
                  </a:cxn>
                  <a:cxn ang="0">
                    <a:pos x="15" y="12"/>
                  </a:cxn>
                  <a:cxn ang="0">
                    <a:pos x="18" y="15"/>
                  </a:cxn>
                  <a:cxn ang="0">
                    <a:pos x="19" y="19"/>
                  </a:cxn>
                  <a:cxn ang="0">
                    <a:pos x="19" y="32"/>
                  </a:cxn>
                  <a:cxn ang="0">
                    <a:pos x="20" y="34"/>
                  </a:cxn>
                  <a:cxn ang="0">
                    <a:pos x="20" y="51"/>
                  </a:cxn>
                  <a:cxn ang="0">
                    <a:pos x="23" y="56"/>
                  </a:cxn>
                  <a:cxn ang="0">
                    <a:pos x="29" y="70"/>
                  </a:cxn>
                  <a:cxn ang="0">
                    <a:pos x="34" y="83"/>
                  </a:cxn>
                  <a:cxn ang="0">
                    <a:pos x="32" y="82"/>
                  </a:cxn>
                  <a:cxn ang="0">
                    <a:pos x="30" y="80"/>
                  </a:cxn>
                  <a:cxn ang="0">
                    <a:pos x="28" y="78"/>
                  </a:cxn>
                  <a:cxn ang="0">
                    <a:pos x="25" y="78"/>
                  </a:cxn>
                  <a:cxn ang="0">
                    <a:pos x="19" y="81"/>
                  </a:cxn>
                  <a:cxn ang="0">
                    <a:pos x="15" y="86"/>
                  </a:cxn>
                  <a:cxn ang="0">
                    <a:pos x="13" y="93"/>
                  </a:cxn>
                  <a:cxn ang="0">
                    <a:pos x="13" y="102"/>
                  </a:cxn>
                  <a:cxn ang="0">
                    <a:pos x="15" y="110"/>
                  </a:cxn>
                  <a:cxn ang="0">
                    <a:pos x="20" y="116"/>
                  </a:cxn>
                  <a:cxn ang="0">
                    <a:pos x="24" y="122"/>
                  </a:cxn>
                  <a:cxn ang="0">
                    <a:pos x="24" y="124"/>
                  </a:cxn>
                  <a:cxn ang="0">
                    <a:pos x="23" y="124"/>
                  </a:cxn>
                  <a:cxn ang="0">
                    <a:pos x="20" y="121"/>
                  </a:cxn>
                  <a:cxn ang="0">
                    <a:pos x="19" y="119"/>
                  </a:cxn>
                  <a:cxn ang="0">
                    <a:pos x="14" y="119"/>
                  </a:cxn>
                  <a:cxn ang="0">
                    <a:pos x="10" y="122"/>
                  </a:cxn>
                  <a:cxn ang="0">
                    <a:pos x="10" y="125"/>
                  </a:cxn>
                  <a:cxn ang="0">
                    <a:pos x="7" y="129"/>
                  </a:cxn>
                  <a:cxn ang="0">
                    <a:pos x="5" y="129"/>
                  </a:cxn>
                  <a:cxn ang="0">
                    <a:pos x="5" y="111"/>
                  </a:cxn>
                  <a:cxn ang="0">
                    <a:pos x="7" y="106"/>
                  </a:cxn>
                  <a:cxn ang="0">
                    <a:pos x="7" y="92"/>
                  </a:cxn>
                  <a:cxn ang="0">
                    <a:pos x="5" y="90"/>
                  </a:cxn>
                  <a:cxn ang="0">
                    <a:pos x="5" y="82"/>
                  </a:cxn>
                  <a:cxn ang="0">
                    <a:pos x="7" y="80"/>
                  </a:cxn>
                  <a:cxn ang="0">
                    <a:pos x="7" y="49"/>
                  </a:cxn>
                  <a:cxn ang="0">
                    <a:pos x="5" y="46"/>
                  </a:cxn>
                  <a:cxn ang="0">
                    <a:pos x="0" y="36"/>
                  </a:cxn>
                  <a:cxn ang="0">
                    <a:pos x="2" y="27"/>
                  </a:cxn>
                  <a:cxn ang="0">
                    <a:pos x="4" y="18"/>
                  </a:cxn>
                  <a:cxn ang="0">
                    <a:pos x="9" y="14"/>
                  </a:cxn>
                  <a:cxn ang="0">
                    <a:pos x="9" y="13"/>
                  </a:cxn>
                  <a:cxn ang="0">
                    <a:pos x="10" y="12"/>
                  </a:cxn>
                  <a:cxn ang="0">
                    <a:pos x="10" y="0"/>
                  </a:cxn>
                </a:cxnLst>
                <a:rect l="0" t="0" r="r" b="b"/>
                <a:pathLst>
                  <a:path w="34" h="129">
                    <a:moveTo>
                      <a:pt x="10" y="0"/>
                    </a:moveTo>
                    <a:lnTo>
                      <a:pt x="14" y="0"/>
                    </a:lnTo>
                    <a:lnTo>
                      <a:pt x="14" y="7"/>
                    </a:lnTo>
                    <a:lnTo>
                      <a:pt x="15" y="12"/>
                    </a:lnTo>
                    <a:lnTo>
                      <a:pt x="18" y="15"/>
                    </a:lnTo>
                    <a:lnTo>
                      <a:pt x="19" y="19"/>
                    </a:lnTo>
                    <a:lnTo>
                      <a:pt x="19" y="32"/>
                    </a:lnTo>
                    <a:lnTo>
                      <a:pt x="20" y="34"/>
                    </a:lnTo>
                    <a:lnTo>
                      <a:pt x="20" y="51"/>
                    </a:lnTo>
                    <a:lnTo>
                      <a:pt x="23" y="56"/>
                    </a:lnTo>
                    <a:lnTo>
                      <a:pt x="29" y="70"/>
                    </a:lnTo>
                    <a:lnTo>
                      <a:pt x="34" y="83"/>
                    </a:lnTo>
                    <a:lnTo>
                      <a:pt x="32" y="82"/>
                    </a:lnTo>
                    <a:lnTo>
                      <a:pt x="30" y="80"/>
                    </a:lnTo>
                    <a:lnTo>
                      <a:pt x="28" y="78"/>
                    </a:lnTo>
                    <a:lnTo>
                      <a:pt x="25" y="78"/>
                    </a:lnTo>
                    <a:lnTo>
                      <a:pt x="19" y="81"/>
                    </a:lnTo>
                    <a:lnTo>
                      <a:pt x="15" y="86"/>
                    </a:lnTo>
                    <a:lnTo>
                      <a:pt x="13" y="93"/>
                    </a:lnTo>
                    <a:lnTo>
                      <a:pt x="13" y="102"/>
                    </a:lnTo>
                    <a:lnTo>
                      <a:pt x="15" y="110"/>
                    </a:lnTo>
                    <a:lnTo>
                      <a:pt x="20" y="116"/>
                    </a:lnTo>
                    <a:lnTo>
                      <a:pt x="24" y="122"/>
                    </a:lnTo>
                    <a:lnTo>
                      <a:pt x="24" y="124"/>
                    </a:lnTo>
                    <a:lnTo>
                      <a:pt x="23" y="124"/>
                    </a:lnTo>
                    <a:lnTo>
                      <a:pt x="20" y="121"/>
                    </a:lnTo>
                    <a:lnTo>
                      <a:pt x="19" y="119"/>
                    </a:lnTo>
                    <a:lnTo>
                      <a:pt x="14" y="119"/>
                    </a:lnTo>
                    <a:lnTo>
                      <a:pt x="10" y="122"/>
                    </a:lnTo>
                    <a:lnTo>
                      <a:pt x="10" y="125"/>
                    </a:lnTo>
                    <a:lnTo>
                      <a:pt x="7" y="129"/>
                    </a:lnTo>
                    <a:lnTo>
                      <a:pt x="5" y="129"/>
                    </a:lnTo>
                    <a:lnTo>
                      <a:pt x="5" y="111"/>
                    </a:lnTo>
                    <a:lnTo>
                      <a:pt x="7" y="106"/>
                    </a:lnTo>
                    <a:lnTo>
                      <a:pt x="7" y="92"/>
                    </a:lnTo>
                    <a:lnTo>
                      <a:pt x="5" y="90"/>
                    </a:lnTo>
                    <a:lnTo>
                      <a:pt x="5" y="82"/>
                    </a:lnTo>
                    <a:lnTo>
                      <a:pt x="7" y="80"/>
                    </a:lnTo>
                    <a:lnTo>
                      <a:pt x="7" y="49"/>
                    </a:lnTo>
                    <a:lnTo>
                      <a:pt x="5" y="46"/>
                    </a:lnTo>
                    <a:lnTo>
                      <a:pt x="0" y="36"/>
                    </a:lnTo>
                    <a:lnTo>
                      <a:pt x="2" y="27"/>
                    </a:lnTo>
                    <a:lnTo>
                      <a:pt x="4" y="18"/>
                    </a:lnTo>
                    <a:lnTo>
                      <a:pt x="9" y="14"/>
                    </a:lnTo>
                    <a:lnTo>
                      <a:pt x="9" y="13"/>
                    </a:lnTo>
                    <a:lnTo>
                      <a:pt x="10" y="12"/>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1336"/>
              <p:cNvSpPr>
                <a:spLocks/>
              </p:cNvSpPr>
              <p:nvPr/>
            </p:nvSpPr>
            <p:spPr bwMode="auto">
              <a:xfrm>
                <a:off x="10051509" y="2302305"/>
                <a:ext cx="84975" cy="35234"/>
              </a:xfrm>
              <a:custGeom>
                <a:avLst/>
                <a:gdLst/>
                <a:ahLst/>
                <a:cxnLst>
                  <a:cxn ang="0">
                    <a:pos x="20" y="0"/>
                  </a:cxn>
                  <a:cxn ang="0">
                    <a:pos x="25" y="1"/>
                  </a:cxn>
                  <a:cxn ang="0">
                    <a:pos x="32" y="2"/>
                  </a:cxn>
                  <a:cxn ang="0">
                    <a:pos x="39" y="6"/>
                  </a:cxn>
                  <a:cxn ang="0">
                    <a:pos x="41" y="10"/>
                  </a:cxn>
                  <a:cxn ang="0">
                    <a:pos x="37" y="12"/>
                  </a:cxn>
                  <a:cxn ang="0">
                    <a:pos x="30" y="15"/>
                  </a:cxn>
                  <a:cxn ang="0">
                    <a:pos x="10" y="17"/>
                  </a:cxn>
                  <a:cxn ang="0">
                    <a:pos x="4" y="17"/>
                  </a:cxn>
                  <a:cxn ang="0">
                    <a:pos x="1" y="16"/>
                  </a:cxn>
                  <a:cxn ang="0">
                    <a:pos x="0" y="15"/>
                  </a:cxn>
                  <a:cxn ang="0">
                    <a:pos x="0" y="14"/>
                  </a:cxn>
                  <a:cxn ang="0">
                    <a:pos x="4" y="7"/>
                  </a:cxn>
                  <a:cxn ang="0">
                    <a:pos x="11" y="2"/>
                  </a:cxn>
                  <a:cxn ang="0">
                    <a:pos x="20" y="0"/>
                  </a:cxn>
                </a:cxnLst>
                <a:rect l="0" t="0" r="r" b="b"/>
                <a:pathLst>
                  <a:path w="41" h="17">
                    <a:moveTo>
                      <a:pt x="20" y="0"/>
                    </a:moveTo>
                    <a:lnTo>
                      <a:pt x="25" y="1"/>
                    </a:lnTo>
                    <a:lnTo>
                      <a:pt x="32" y="2"/>
                    </a:lnTo>
                    <a:lnTo>
                      <a:pt x="39" y="6"/>
                    </a:lnTo>
                    <a:lnTo>
                      <a:pt x="41" y="10"/>
                    </a:lnTo>
                    <a:lnTo>
                      <a:pt x="37" y="12"/>
                    </a:lnTo>
                    <a:lnTo>
                      <a:pt x="30" y="15"/>
                    </a:lnTo>
                    <a:lnTo>
                      <a:pt x="10" y="17"/>
                    </a:lnTo>
                    <a:lnTo>
                      <a:pt x="4" y="17"/>
                    </a:lnTo>
                    <a:lnTo>
                      <a:pt x="1" y="16"/>
                    </a:lnTo>
                    <a:lnTo>
                      <a:pt x="0" y="15"/>
                    </a:lnTo>
                    <a:lnTo>
                      <a:pt x="0" y="14"/>
                    </a:lnTo>
                    <a:lnTo>
                      <a:pt x="4" y="7"/>
                    </a:lnTo>
                    <a:lnTo>
                      <a:pt x="11"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1337"/>
              <p:cNvSpPr>
                <a:spLocks/>
              </p:cNvSpPr>
              <p:nvPr/>
            </p:nvSpPr>
            <p:spPr bwMode="auto">
              <a:xfrm>
                <a:off x="9796586" y="2372771"/>
                <a:ext cx="33161" cy="18653"/>
              </a:xfrm>
              <a:custGeom>
                <a:avLst/>
                <a:gdLst/>
                <a:ahLst/>
                <a:cxnLst>
                  <a:cxn ang="0">
                    <a:pos x="0" y="0"/>
                  </a:cxn>
                  <a:cxn ang="0">
                    <a:pos x="14" y="0"/>
                  </a:cxn>
                  <a:cxn ang="0">
                    <a:pos x="14" y="1"/>
                  </a:cxn>
                  <a:cxn ang="0">
                    <a:pos x="16" y="4"/>
                  </a:cxn>
                  <a:cxn ang="0">
                    <a:pos x="16" y="6"/>
                  </a:cxn>
                  <a:cxn ang="0">
                    <a:pos x="14" y="9"/>
                  </a:cxn>
                  <a:cxn ang="0">
                    <a:pos x="12" y="9"/>
                  </a:cxn>
                  <a:cxn ang="0">
                    <a:pos x="5" y="6"/>
                  </a:cxn>
                  <a:cxn ang="0">
                    <a:pos x="2" y="4"/>
                  </a:cxn>
                  <a:cxn ang="0">
                    <a:pos x="0" y="0"/>
                  </a:cxn>
                </a:cxnLst>
                <a:rect l="0" t="0" r="r" b="b"/>
                <a:pathLst>
                  <a:path w="16" h="9">
                    <a:moveTo>
                      <a:pt x="0" y="0"/>
                    </a:moveTo>
                    <a:lnTo>
                      <a:pt x="14" y="0"/>
                    </a:lnTo>
                    <a:lnTo>
                      <a:pt x="14" y="1"/>
                    </a:lnTo>
                    <a:lnTo>
                      <a:pt x="16" y="4"/>
                    </a:lnTo>
                    <a:lnTo>
                      <a:pt x="16" y="6"/>
                    </a:lnTo>
                    <a:lnTo>
                      <a:pt x="14" y="9"/>
                    </a:lnTo>
                    <a:lnTo>
                      <a:pt x="12" y="9"/>
                    </a:lnTo>
                    <a:lnTo>
                      <a:pt x="5" y="6"/>
                    </a:lnTo>
                    <a:lnTo>
                      <a:pt x="2"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1338"/>
              <p:cNvSpPr>
                <a:spLocks/>
              </p:cNvSpPr>
              <p:nvPr/>
            </p:nvSpPr>
            <p:spPr bwMode="auto">
              <a:xfrm>
                <a:off x="9013169" y="2103342"/>
                <a:ext cx="14508" cy="18653"/>
              </a:xfrm>
              <a:custGeom>
                <a:avLst/>
                <a:gdLst/>
                <a:ahLst/>
                <a:cxnLst>
                  <a:cxn ang="0">
                    <a:pos x="3" y="0"/>
                  </a:cxn>
                  <a:cxn ang="0">
                    <a:pos x="7" y="3"/>
                  </a:cxn>
                  <a:cxn ang="0">
                    <a:pos x="7" y="8"/>
                  </a:cxn>
                  <a:cxn ang="0">
                    <a:pos x="5" y="9"/>
                  </a:cxn>
                  <a:cxn ang="0">
                    <a:pos x="2" y="9"/>
                  </a:cxn>
                  <a:cxn ang="0">
                    <a:pos x="0" y="8"/>
                  </a:cxn>
                  <a:cxn ang="0">
                    <a:pos x="0" y="7"/>
                  </a:cxn>
                  <a:cxn ang="0">
                    <a:pos x="2" y="3"/>
                  </a:cxn>
                  <a:cxn ang="0">
                    <a:pos x="3" y="0"/>
                  </a:cxn>
                </a:cxnLst>
                <a:rect l="0" t="0" r="r" b="b"/>
                <a:pathLst>
                  <a:path w="7" h="9">
                    <a:moveTo>
                      <a:pt x="3" y="0"/>
                    </a:moveTo>
                    <a:lnTo>
                      <a:pt x="7" y="3"/>
                    </a:lnTo>
                    <a:lnTo>
                      <a:pt x="7" y="8"/>
                    </a:lnTo>
                    <a:lnTo>
                      <a:pt x="5" y="9"/>
                    </a:lnTo>
                    <a:lnTo>
                      <a:pt x="2" y="9"/>
                    </a:lnTo>
                    <a:lnTo>
                      <a:pt x="0" y="8"/>
                    </a:lnTo>
                    <a:lnTo>
                      <a:pt x="0" y="7"/>
                    </a:lnTo>
                    <a:lnTo>
                      <a:pt x="2"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1339"/>
              <p:cNvSpPr>
                <a:spLocks/>
              </p:cNvSpPr>
              <p:nvPr/>
            </p:nvSpPr>
            <p:spPr bwMode="auto">
              <a:xfrm>
                <a:off x="8447368" y="2163446"/>
                <a:ext cx="35234" cy="24870"/>
              </a:xfrm>
              <a:custGeom>
                <a:avLst/>
                <a:gdLst/>
                <a:ahLst/>
                <a:cxnLst>
                  <a:cxn ang="0">
                    <a:pos x="6" y="0"/>
                  </a:cxn>
                  <a:cxn ang="0">
                    <a:pos x="11" y="0"/>
                  </a:cxn>
                  <a:cxn ang="0">
                    <a:pos x="16" y="3"/>
                  </a:cxn>
                  <a:cxn ang="0">
                    <a:pos x="17" y="4"/>
                  </a:cxn>
                  <a:cxn ang="0">
                    <a:pos x="17" y="9"/>
                  </a:cxn>
                  <a:cxn ang="0">
                    <a:pos x="12" y="12"/>
                  </a:cxn>
                  <a:cxn ang="0">
                    <a:pos x="5" y="12"/>
                  </a:cxn>
                  <a:cxn ang="0">
                    <a:pos x="2" y="10"/>
                  </a:cxn>
                  <a:cxn ang="0">
                    <a:pos x="1" y="9"/>
                  </a:cxn>
                  <a:cxn ang="0">
                    <a:pos x="0" y="6"/>
                  </a:cxn>
                  <a:cxn ang="0">
                    <a:pos x="2" y="1"/>
                  </a:cxn>
                  <a:cxn ang="0">
                    <a:pos x="6" y="0"/>
                  </a:cxn>
                </a:cxnLst>
                <a:rect l="0" t="0" r="r" b="b"/>
                <a:pathLst>
                  <a:path w="17" h="12">
                    <a:moveTo>
                      <a:pt x="6" y="0"/>
                    </a:moveTo>
                    <a:lnTo>
                      <a:pt x="11" y="0"/>
                    </a:lnTo>
                    <a:lnTo>
                      <a:pt x="16" y="3"/>
                    </a:lnTo>
                    <a:lnTo>
                      <a:pt x="17" y="4"/>
                    </a:lnTo>
                    <a:lnTo>
                      <a:pt x="17" y="9"/>
                    </a:lnTo>
                    <a:lnTo>
                      <a:pt x="12" y="12"/>
                    </a:lnTo>
                    <a:lnTo>
                      <a:pt x="5" y="12"/>
                    </a:lnTo>
                    <a:lnTo>
                      <a:pt x="2" y="10"/>
                    </a:lnTo>
                    <a:lnTo>
                      <a:pt x="1" y="9"/>
                    </a:lnTo>
                    <a:lnTo>
                      <a:pt x="0" y="6"/>
                    </a:lnTo>
                    <a:lnTo>
                      <a:pt x="2"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1340"/>
              <p:cNvSpPr>
                <a:spLocks/>
              </p:cNvSpPr>
              <p:nvPr/>
            </p:nvSpPr>
            <p:spPr bwMode="auto">
              <a:xfrm>
                <a:off x="8146850" y="1918887"/>
                <a:ext cx="147151" cy="82901"/>
              </a:xfrm>
              <a:custGeom>
                <a:avLst/>
                <a:gdLst/>
                <a:ahLst/>
                <a:cxnLst>
                  <a:cxn ang="0">
                    <a:pos x="38" y="0"/>
                  </a:cxn>
                  <a:cxn ang="0">
                    <a:pos x="43" y="0"/>
                  </a:cxn>
                  <a:cxn ang="0">
                    <a:pos x="43" y="7"/>
                  </a:cxn>
                  <a:cxn ang="0">
                    <a:pos x="42" y="10"/>
                  </a:cxn>
                  <a:cxn ang="0">
                    <a:pos x="43" y="9"/>
                  </a:cxn>
                  <a:cxn ang="0">
                    <a:pos x="46" y="7"/>
                  </a:cxn>
                  <a:cxn ang="0">
                    <a:pos x="47" y="5"/>
                  </a:cxn>
                  <a:cxn ang="0">
                    <a:pos x="49" y="5"/>
                  </a:cxn>
                  <a:cxn ang="0">
                    <a:pos x="54" y="6"/>
                  </a:cxn>
                  <a:cxn ang="0">
                    <a:pos x="62" y="11"/>
                  </a:cxn>
                  <a:cxn ang="0">
                    <a:pos x="68" y="16"/>
                  </a:cxn>
                  <a:cxn ang="0">
                    <a:pos x="71" y="21"/>
                  </a:cxn>
                  <a:cxn ang="0">
                    <a:pos x="68" y="26"/>
                  </a:cxn>
                  <a:cxn ang="0">
                    <a:pos x="63" y="30"/>
                  </a:cxn>
                  <a:cxn ang="0">
                    <a:pos x="56" y="31"/>
                  </a:cxn>
                  <a:cxn ang="0">
                    <a:pos x="39" y="31"/>
                  </a:cxn>
                  <a:cxn ang="0">
                    <a:pos x="36" y="33"/>
                  </a:cxn>
                  <a:cxn ang="0">
                    <a:pos x="33" y="33"/>
                  </a:cxn>
                  <a:cxn ang="0">
                    <a:pos x="31" y="34"/>
                  </a:cxn>
                  <a:cxn ang="0">
                    <a:pos x="28" y="34"/>
                  </a:cxn>
                  <a:cxn ang="0">
                    <a:pos x="7" y="40"/>
                  </a:cxn>
                  <a:cxn ang="0">
                    <a:pos x="4" y="40"/>
                  </a:cxn>
                  <a:cxn ang="0">
                    <a:pos x="2" y="39"/>
                  </a:cxn>
                  <a:cxn ang="0">
                    <a:pos x="0" y="36"/>
                  </a:cxn>
                  <a:cxn ang="0">
                    <a:pos x="0" y="31"/>
                  </a:cxn>
                  <a:cxn ang="0">
                    <a:pos x="2" y="29"/>
                  </a:cxn>
                  <a:cxn ang="0">
                    <a:pos x="3" y="28"/>
                  </a:cxn>
                  <a:cxn ang="0">
                    <a:pos x="5" y="28"/>
                  </a:cxn>
                  <a:cxn ang="0">
                    <a:pos x="8" y="25"/>
                  </a:cxn>
                  <a:cxn ang="0">
                    <a:pos x="23" y="6"/>
                  </a:cxn>
                  <a:cxn ang="0">
                    <a:pos x="29" y="1"/>
                  </a:cxn>
                  <a:cxn ang="0">
                    <a:pos x="38" y="0"/>
                  </a:cxn>
                </a:cxnLst>
                <a:rect l="0" t="0" r="r" b="b"/>
                <a:pathLst>
                  <a:path w="71" h="40">
                    <a:moveTo>
                      <a:pt x="38" y="0"/>
                    </a:moveTo>
                    <a:lnTo>
                      <a:pt x="43" y="0"/>
                    </a:lnTo>
                    <a:lnTo>
                      <a:pt x="43" y="7"/>
                    </a:lnTo>
                    <a:lnTo>
                      <a:pt x="42" y="10"/>
                    </a:lnTo>
                    <a:lnTo>
                      <a:pt x="43" y="9"/>
                    </a:lnTo>
                    <a:lnTo>
                      <a:pt x="46" y="7"/>
                    </a:lnTo>
                    <a:lnTo>
                      <a:pt x="47" y="5"/>
                    </a:lnTo>
                    <a:lnTo>
                      <a:pt x="49" y="5"/>
                    </a:lnTo>
                    <a:lnTo>
                      <a:pt x="54" y="6"/>
                    </a:lnTo>
                    <a:lnTo>
                      <a:pt x="62" y="11"/>
                    </a:lnTo>
                    <a:lnTo>
                      <a:pt x="68" y="16"/>
                    </a:lnTo>
                    <a:lnTo>
                      <a:pt x="71" y="21"/>
                    </a:lnTo>
                    <a:lnTo>
                      <a:pt x="68" y="26"/>
                    </a:lnTo>
                    <a:lnTo>
                      <a:pt x="63" y="30"/>
                    </a:lnTo>
                    <a:lnTo>
                      <a:pt x="56" y="31"/>
                    </a:lnTo>
                    <a:lnTo>
                      <a:pt x="39" y="31"/>
                    </a:lnTo>
                    <a:lnTo>
                      <a:pt x="36" y="33"/>
                    </a:lnTo>
                    <a:lnTo>
                      <a:pt x="33" y="33"/>
                    </a:lnTo>
                    <a:lnTo>
                      <a:pt x="31" y="34"/>
                    </a:lnTo>
                    <a:lnTo>
                      <a:pt x="28" y="34"/>
                    </a:lnTo>
                    <a:lnTo>
                      <a:pt x="7" y="40"/>
                    </a:lnTo>
                    <a:lnTo>
                      <a:pt x="4" y="40"/>
                    </a:lnTo>
                    <a:lnTo>
                      <a:pt x="2" y="39"/>
                    </a:lnTo>
                    <a:lnTo>
                      <a:pt x="0" y="36"/>
                    </a:lnTo>
                    <a:lnTo>
                      <a:pt x="0" y="31"/>
                    </a:lnTo>
                    <a:lnTo>
                      <a:pt x="2" y="29"/>
                    </a:lnTo>
                    <a:lnTo>
                      <a:pt x="3" y="28"/>
                    </a:lnTo>
                    <a:lnTo>
                      <a:pt x="5" y="28"/>
                    </a:lnTo>
                    <a:lnTo>
                      <a:pt x="8" y="25"/>
                    </a:lnTo>
                    <a:lnTo>
                      <a:pt x="23" y="6"/>
                    </a:lnTo>
                    <a:lnTo>
                      <a:pt x="29"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1341"/>
              <p:cNvSpPr>
                <a:spLocks/>
              </p:cNvSpPr>
              <p:nvPr/>
            </p:nvSpPr>
            <p:spPr bwMode="auto">
              <a:xfrm>
                <a:off x="7945815" y="1879508"/>
                <a:ext cx="55959" cy="29015"/>
              </a:xfrm>
              <a:custGeom>
                <a:avLst/>
                <a:gdLst/>
                <a:ahLst/>
                <a:cxnLst>
                  <a:cxn ang="0">
                    <a:pos x="5" y="0"/>
                  </a:cxn>
                  <a:cxn ang="0">
                    <a:pos x="12" y="0"/>
                  </a:cxn>
                  <a:cxn ang="0">
                    <a:pos x="13" y="1"/>
                  </a:cxn>
                  <a:cxn ang="0">
                    <a:pos x="17" y="3"/>
                  </a:cxn>
                  <a:cxn ang="0">
                    <a:pos x="22" y="5"/>
                  </a:cxn>
                  <a:cxn ang="0">
                    <a:pos x="25" y="5"/>
                  </a:cxn>
                  <a:cxn ang="0">
                    <a:pos x="27" y="6"/>
                  </a:cxn>
                  <a:cxn ang="0">
                    <a:pos x="25" y="10"/>
                  </a:cxn>
                  <a:cxn ang="0">
                    <a:pos x="18" y="13"/>
                  </a:cxn>
                  <a:cxn ang="0">
                    <a:pos x="12" y="14"/>
                  </a:cxn>
                  <a:cxn ang="0">
                    <a:pos x="7" y="14"/>
                  </a:cxn>
                  <a:cxn ang="0">
                    <a:pos x="6" y="13"/>
                  </a:cxn>
                  <a:cxn ang="0">
                    <a:pos x="3" y="11"/>
                  </a:cxn>
                  <a:cxn ang="0">
                    <a:pos x="2" y="9"/>
                  </a:cxn>
                  <a:cxn ang="0">
                    <a:pos x="0" y="6"/>
                  </a:cxn>
                  <a:cxn ang="0">
                    <a:pos x="0" y="4"/>
                  </a:cxn>
                  <a:cxn ang="0">
                    <a:pos x="2" y="1"/>
                  </a:cxn>
                  <a:cxn ang="0">
                    <a:pos x="5" y="0"/>
                  </a:cxn>
                </a:cxnLst>
                <a:rect l="0" t="0" r="r" b="b"/>
                <a:pathLst>
                  <a:path w="27" h="14">
                    <a:moveTo>
                      <a:pt x="5" y="0"/>
                    </a:moveTo>
                    <a:lnTo>
                      <a:pt x="12" y="0"/>
                    </a:lnTo>
                    <a:lnTo>
                      <a:pt x="13" y="1"/>
                    </a:lnTo>
                    <a:lnTo>
                      <a:pt x="17" y="3"/>
                    </a:lnTo>
                    <a:lnTo>
                      <a:pt x="22" y="5"/>
                    </a:lnTo>
                    <a:lnTo>
                      <a:pt x="25" y="5"/>
                    </a:lnTo>
                    <a:lnTo>
                      <a:pt x="27" y="6"/>
                    </a:lnTo>
                    <a:lnTo>
                      <a:pt x="25" y="10"/>
                    </a:lnTo>
                    <a:lnTo>
                      <a:pt x="18" y="13"/>
                    </a:lnTo>
                    <a:lnTo>
                      <a:pt x="12" y="14"/>
                    </a:lnTo>
                    <a:lnTo>
                      <a:pt x="7" y="14"/>
                    </a:lnTo>
                    <a:lnTo>
                      <a:pt x="6" y="13"/>
                    </a:lnTo>
                    <a:lnTo>
                      <a:pt x="3" y="11"/>
                    </a:lnTo>
                    <a:lnTo>
                      <a:pt x="2" y="9"/>
                    </a:lnTo>
                    <a:lnTo>
                      <a:pt x="0" y="6"/>
                    </a:lnTo>
                    <a:lnTo>
                      <a:pt x="0" y="4"/>
                    </a:lnTo>
                    <a:lnTo>
                      <a:pt x="2"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1342"/>
              <p:cNvSpPr>
                <a:spLocks/>
              </p:cNvSpPr>
              <p:nvPr/>
            </p:nvSpPr>
            <p:spPr bwMode="auto">
              <a:xfrm>
                <a:off x="7962395" y="1817332"/>
                <a:ext cx="201036" cy="140932"/>
              </a:xfrm>
              <a:custGeom>
                <a:avLst/>
                <a:gdLst/>
                <a:ahLst/>
                <a:cxnLst>
                  <a:cxn ang="0">
                    <a:pos x="43" y="0"/>
                  </a:cxn>
                  <a:cxn ang="0">
                    <a:pos x="51" y="1"/>
                  </a:cxn>
                  <a:cxn ang="0">
                    <a:pos x="57" y="5"/>
                  </a:cxn>
                  <a:cxn ang="0">
                    <a:pos x="63" y="10"/>
                  </a:cxn>
                  <a:cxn ang="0">
                    <a:pos x="68" y="15"/>
                  </a:cxn>
                  <a:cxn ang="0">
                    <a:pos x="66" y="15"/>
                  </a:cxn>
                  <a:cxn ang="0">
                    <a:pos x="64" y="16"/>
                  </a:cxn>
                  <a:cxn ang="0">
                    <a:pos x="63" y="16"/>
                  </a:cxn>
                  <a:cxn ang="0">
                    <a:pos x="63" y="24"/>
                  </a:cxn>
                  <a:cxn ang="0">
                    <a:pos x="62" y="26"/>
                  </a:cxn>
                  <a:cxn ang="0">
                    <a:pos x="61" y="28"/>
                  </a:cxn>
                  <a:cxn ang="0">
                    <a:pos x="57" y="30"/>
                  </a:cxn>
                  <a:cxn ang="0">
                    <a:pos x="54" y="31"/>
                  </a:cxn>
                  <a:cxn ang="0">
                    <a:pos x="67" y="31"/>
                  </a:cxn>
                  <a:cxn ang="0">
                    <a:pos x="69" y="33"/>
                  </a:cxn>
                  <a:cxn ang="0">
                    <a:pos x="72" y="35"/>
                  </a:cxn>
                  <a:cxn ang="0">
                    <a:pos x="88" y="35"/>
                  </a:cxn>
                  <a:cxn ang="0">
                    <a:pos x="91" y="36"/>
                  </a:cxn>
                  <a:cxn ang="0">
                    <a:pos x="94" y="40"/>
                  </a:cxn>
                  <a:cxn ang="0">
                    <a:pos x="97" y="44"/>
                  </a:cxn>
                  <a:cxn ang="0">
                    <a:pos x="94" y="45"/>
                  </a:cxn>
                  <a:cxn ang="0">
                    <a:pos x="94" y="51"/>
                  </a:cxn>
                  <a:cxn ang="0">
                    <a:pos x="93" y="54"/>
                  </a:cxn>
                  <a:cxn ang="0">
                    <a:pos x="92" y="55"/>
                  </a:cxn>
                  <a:cxn ang="0">
                    <a:pos x="89" y="55"/>
                  </a:cxn>
                  <a:cxn ang="0">
                    <a:pos x="87" y="56"/>
                  </a:cxn>
                  <a:cxn ang="0">
                    <a:pos x="86" y="56"/>
                  </a:cxn>
                  <a:cxn ang="0">
                    <a:pos x="88" y="58"/>
                  </a:cxn>
                  <a:cxn ang="0">
                    <a:pos x="89" y="59"/>
                  </a:cxn>
                  <a:cxn ang="0">
                    <a:pos x="92" y="60"/>
                  </a:cxn>
                  <a:cxn ang="0">
                    <a:pos x="92" y="62"/>
                  </a:cxn>
                  <a:cxn ang="0">
                    <a:pos x="89" y="67"/>
                  </a:cxn>
                  <a:cxn ang="0">
                    <a:pos x="87" y="68"/>
                  </a:cxn>
                  <a:cxn ang="0">
                    <a:pos x="84" y="68"/>
                  </a:cxn>
                  <a:cxn ang="0">
                    <a:pos x="67" y="65"/>
                  </a:cxn>
                  <a:cxn ang="0">
                    <a:pos x="53" y="63"/>
                  </a:cxn>
                  <a:cxn ang="0">
                    <a:pos x="38" y="60"/>
                  </a:cxn>
                  <a:cxn ang="0">
                    <a:pos x="33" y="59"/>
                  </a:cxn>
                  <a:cxn ang="0">
                    <a:pos x="28" y="54"/>
                  </a:cxn>
                  <a:cxn ang="0">
                    <a:pos x="22" y="49"/>
                  </a:cxn>
                  <a:cxn ang="0">
                    <a:pos x="17" y="45"/>
                  </a:cxn>
                  <a:cxn ang="0">
                    <a:pos x="28" y="41"/>
                  </a:cxn>
                  <a:cxn ang="0">
                    <a:pos x="37" y="36"/>
                  </a:cxn>
                  <a:cxn ang="0">
                    <a:pos x="47" y="33"/>
                  </a:cxn>
                  <a:cxn ang="0">
                    <a:pos x="41" y="33"/>
                  </a:cxn>
                  <a:cxn ang="0">
                    <a:pos x="37" y="31"/>
                  </a:cxn>
                  <a:cxn ang="0">
                    <a:pos x="30" y="31"/>
                  </a:cxn>
                  <a:cxn ang="0">
                    <a:pos x="15" y="29"/>
                  </a:cxn>
                  <a:cxn ang="0">
                    <a:pos x="0" y="24"/>
                  </a:cxn>
                  <a:cxn ang="0">
                    <a:pos x="18" y="14"/>
                  </a:cxn>
                  <a:cxn ang="0">
                    <a:pos x="25" y="7"/>
                  </a:cxn>
                  <a:cxn ang="0">
                    <a:pos x="33" y="2"/>
                  </a:cxn>
                  <a:cxn ang="0">
                    <a:pos x="43" y="0"/>
                  </a:cxn>
                </a:cxnLst>
                <a:rect l="0" t="0" r="r" b="b"/>
                <a:pathLst>
                  <a:path w="97" h="68">
                    <a:moveTo>
                      <a:pt x="43" y="0"/>
                    </a:moveTo>
                    <a:lnTo>
                      <a:pt x="51" y="1"/>
                    </a:lnTo>
                    <a:lnTo>
                      <a:pt x="57" y="5"/>
                    </a:lnTo>
                    <a:lnTo>
                      <a:pt x="63" y="10"/>
                    </a:lnTo>
                    <a:lnTo>
                      <a:pt x="68" y="15"/>
                    </a:lnTo>
                    <a:lnTo>
                      <a:pt x="66" y="15"/>
                    </a:lnTo>
                    <a:lnTo>
                      <a:pt x="64" y="16"/>
                    </a:lnTo>
                    <a:lnTo>
                      <a:pt x="63" y="16"/>
                    </a:lnTo>
                    <a:lnTo>
                      <a:pt x="63" y="24"/>
                    </a:lnTo>
                    <a:lnTo>
                      <a:pt x="62" y="26"/>
                    </a:lnTo>
                    <a:lnTo>
                      <a:pt x="61" y="28"/>
                    </a:lnTo>
                    <a:lnTo>
                      <a:pt x="57" y="30"/>
                    </a:lnTo>
                    <a:lnTo>
                      <a:pt x="54" y="31"/>
                    </a:lnTo>
                    <a:lnTo>
                      <a:pt x="67" y="31"/>
                    </a:lnTo>
                    <a:lnTo>
                      <a:pt x="69" y="33"/>
                    </a:lnTo>
                    <a:lnTo>
                      <a:pt x="72" y="35"/>
                    </a:lnTo>
                    <a:lnTo>
                      <a:pt x="88" y="35"/>
                    </a:lnTo>
                    <a:lnTo>
                      <a:pt x="91" y="36"/>
                    </a:lnTo>
                    <a:lnTo>
                      <a:pt x="94" y="40"/>
                    </a:lnTo>
                    <a:lnTo>
                      <a:pt x="97" y="44"/>
                    </a:lnTo>
                    <a:lnTo>
                      <a:pt x="94" y="45"/>
                    </a:lnTo>
                    <a:lnTo>
                      <a:pt x="94" y="51"/>
                    </a:lnTo>
                    <a:lnTo>
                      <a:pt x="93" y="54"/>
                    </a:lnTo>
                    <a:lnTo>
                      <a:pt x="92" y="55"/>
                    </a:lnTo>
                    <a:lnTo>
                      <a:pt x="89" y="55"/>
                    </a:lnTo>
                    <a:lnTo>
                      <a:pt x="87" y="56"/>
                    </a:lnTo>
                    <a:lnTo>
                      <a:pt x="86" y="56"/>
                    </a:lnTo>
                    <a:lnTo>
                      <a:pt x="88" y="58"/>
                    </a:lnTo>
                    <a:lnTo>
                      <a:pt x="89" y="59"/>
                    </a:lnTo>
                    <a:lnTo>
                      <a:pt x="92" y="60"/>
                    </a:lnTo>
                    <a:lnTo>
                      <a:pt x="92" y="62"/>
                    </a:lnTo>
                    <a:lnTo>
                      <a:pt x="89" y="67"/>
                    </a:lnTo>
                    <a:lnTo>
                      <a:pt x="87" y="68"/>
                    </a:lnTo>
                    <a:lnTo>
                      <a:pt x="84" y="68"/>
                    </a:lnTo>
                    <a:lnTo>
                      <a:pt x="67" y="65"/>
                    </a:lnTo>
                    <a:lnTo>
                      <a:pt x="53" y="63"/>
                    </a:lnTo>
                    <a:lnTo>
                      <a:pt x="38" y="60"/>
                    </a:lnTo>
                    <a:lnTo>
                      <a:pt x="33" y="59"/>
                    </a:lnTo>
                    <a:lnTo>
                      <a:pt x="28" y="54"/>
                    </a:lnTo>
                    <a:lnTo>
                      <a:pt x="22" y="49"/>
                    </a:lnTo>
                    <a:lnTo>
                      <a:pt x="17" y="45"/>
                    </a:lnTo>
                    <a:lnTo>
                      <a:pt x="28" y="41"/>
                    </a:lnTo>
                    <a:lnTo>
                      <a:pt x="37" y="36"/>
                    </a:lnTo>
                    <a:lnTo>
                      <a:pt x="47" y="33"/>
                    </a:lnTo>
                    <a:lnTo>
                      <a:pt x="41" y="33"/>
                    </a:lnTo>
                    <a:lnTo>
                      <a:pt x="37" y="31"/>
                    </a:lnTo>
                    <a:lnTo>
                      <a:pt x="30" y="31"/>
                    </a:lnTo>
                    <a:lnTo>
                      <a:pt x="15" y="29"/>
                    </a:lnTo>
                    <a:lnTo>
                      <a:pt x="0" y="24"/>
                    </a:lnTo>
                    <a:lnTo>
                      <a:pt x="18" y="14"/>
                    </a:lnTo>
                    <a:lnTo>
                      <a:pt x="25" y="7"/>
                    </a:lnTo>
                    <a:lnTo>
                      <a:pt x="33"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1343"/>
              <p:cNvSpPr>
                <a:spLocks/>
              </p:cNvSpPr>
              <p:nvPr/>
            </p:nvSpPr>
            <p:spPr bwMode="auto">
              <a:xfrm>
                <a:off x="8049442" y="2039094"/>
                <a:ext cx="24870" cy="18653"/>
              </a:xfrm>
              <a:custGeom>
                <a:avLst/>
                <a:gdLst/>
                <a:ahLst/>
                <a:cxnLst>
                  <a:cxn ang="0">
                    <a:pos x="6" y="0"/>
                  </a:cxn>
                  <a:cxn ang="0">
                    <a:pos x="12" y="0"/>
                  </a:cxn>
                  <a:cxn ang="0">
                    <a:pos x="12" y="4"/>
                  </a:cxn>
                  <a:cxn ang="0">
                    <a:pos x="11" y="6"/>
                  </a:cxn>
                  <a:cxn ang="0">
                    <a:pos x="9" y="9"/>
                  </a:cxn>
                  <a:cxn ang="0">
                    <a:pos x="4" y="9"/>
                  </a:cxn>
                  <a:cxn ang="0">
                    <a:pos x="0" y="5"/>
                  </a:cxn>
                  <a:cxn ang="0">
                    <a:pos x="2" y="4"/>
                  </a:cxn>
                  <a:cxn ang="0">
                    <a:pos x="6" y="0"/>
                  </a:cxn>
                </a:cxnLst>
                <a:rect l="0" t="0" r="r" b="b"/>
                <a:pathLst>
                  <a:path w="12" h="9">
                    <a:moveTo>
                      <a:pt x="6" y="0"/>
                    </a:moveTo>
                    <a:lnTo>
                      <a:pt x="12" y="0"/>
                    </a:lnTo>
                    <a:lnTo>
                      <a:pt x="12" y="4"/>
                    </a:lnTo>
                    <a:lnTo>
                      <a:pt x="11" y="6"/>
                    </a:lnTo>
                    <a:lnTo>
                      <a:pt x="9" y="9"/>
                    </a:lnTo>
                    <a:lnTo>
                      <a:pt x="4" y="9"/>
                    </a:lnTo>
                    <a:lnTo>
                      <a:pt x="0" y="5"/>
                    </a:lnTo>
                    <a:lnTo>
                      <a:pt x="2" y="4"/>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1344"/>
              <p:cNvSpPr>
                <a:spLocks/>
              </p:cNvSpPr>
              <p:nvPr/>
            </p:nvSpPr>
            <p:spPr bwMode="auto">
              <a:xfrm>
                <a:off x="7925090" y="1819405"/>
                <a:ext cx="33161" cy="8290"/>
              </a:xfrm>
              <a:custGeom>
                <a:avLst/>
                <a:gdLst/>
                <a:ahLst/>
                <a:cxnLst>
                  <a:cxn ang="0">
                    <a:pos x="0" y="0"/>
                  </a:cxn>
                  <a:cxn ang="0">
                    <a:pos x="15" y="0"/>
                  </a:cxn>
                  <a:cxn ang="0">
                    <a:pos x="16" y="4"/>
                  </a:cxn>
                  <a:cxn ang="0">
                    <a:pos x="3" y="4"/>
                  </a:cxn>
                  <a:cxn ang="0">
                    <a:pos x="1" y="3"/>
                  </a:cxn>
                  <a:cxn ang="0">
                    <a:pos x="0" y="0"/>
                  </a:cxn>
                </a:cxnLst>
                <a:rect l="0" t="0" r="r" b="b"/>
                <a:pathLst>
                  <a:path w="16" h="4">
                    <a:moveTo>
                      <a:pt x="0" y="0"/>
                    </a:moveTo>
                    <a:lnTo>
                      <a:pt x="15" y="0"/>
                    </a:lnTo>
                    <a:lnTo>
                      <a:pt x="16" y="4"/>
                    </a:lnTo>
                    <a:lnTo>
                      <a:pt x="3" y="4"/>
                    </a:lnTo>
                    <a:lnTo>
                      <a:pt x="1"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1345"/>
              <p:cNvSpPr>
                <a:spLocks/>
              </p:cNvSpPr>
              <p:nvPr/>
            </p:nvSpPr>
            <p:spPr bwMode="auto">
              <a:xfrm>
                <a:off x="8323016" y="1983135"/>
                <a:ext cx="26944" cy="14508"/>
              </a:xfrm>
              <a:custGeom>
                <a:avLst/>
                <a:gdLst/>
                <a:ahLst/>
                <a:cxnLst>
                  <a:cxn ang="0">
                    <a:pos x="3" y="0"/>
                  </a:cxn>
                  <a:cxn ang="0">
                    <a:pos x="13" y="0"/>
                  </a:cxn>
                  <a:cxn ang="0">
                    <a:pos x="12" y="3"/>
                  </a:cxn>
                  <a:cxn ang="0">
                    <a:pos x="10" y="5"/>
                  </a:cxn>
                  <a:cxn ang="0">
                    <a:pos x="7" y="7"/>
                  </a:cxn>
                  <a:cxn ang="0">
                    <a:pos x="5" y="7"/>
                  </a:cxn>
                  <a:cxn ang="0">
                    <a:pos x="2" y="5"/>
                  </a:cxn>
                  <a:cxn ang="0">
                    <a:pos x="1" y="4"/>
                  </a:cxn>
                  <a:cxn ang="0">
                    <a:pos x="1" y="3"/>
                  </a:cxn>
                  <a:cxn ang="0">
                    <a:pos x="0" y="2"/>
                  </a:cxn>
                  <a:cxn ang="0">
                    <a:pos x="3" y="0"/>
                  </a:cxn>
                </a:cxnLst>
                <a:rect l="0" t="0" r="r" b="b"/>
                <a:pathLst>
                  <a:path w="13" h="7">
                    <a:moveTo>
                      <a:pt x="3" y="0"/>
                    </a:moveTo>
                    <a:lnTo>
                      <a:pt x="13" y="0"/>
                    </a:lnTo>
                    <a:lnTo>
                      <a:pt x="12" y="3"/>
                    </a:lnTo>
                    <a:lnTo>
                      <a:pt x="10" y="5"/>
                    </a:lnTo>
                    <a:lnTo>
                      <a:pt x="7" y="7"/>
                    </a:lnTo>
                    <a:lnTo>
                      <a:pt x="5" y="7"/>
                    </a:lnTo>
                    <a:lnTo>
                      <a:pt x="2" y="5"/>
                    </a:lnTo>
                    <a:lnTo>
                      <a:pt x="1" y="4"/>
                    </a:lnTo>
                    <a:lnTo>
                      <a:pt x="1" y="3"/>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1347"/>
              <p:cNvSpPr>
                <a:spLocks/>
              </p:cNvSpPr>
              <p:nvPr/>
            </p:nvSpPr>
            <p:spPr bwMode="auto">
              <a:xfrm>
                <a:off x="9058765" y="2084690"/>
                <a:ext cx="184456" cy="70466"/>
              </a:xfrm>
              <a:custGeom>
                <a:avLst/>
                <a:gdLst/>
                <a:ahLst/>
                <a:cxnLst>
                  <a:cxn ang="0">
                    <a:pos x="13" y="0"/>
                  </a:cxn>
                  <a:cxn ang="0">
                    <a:pos x="17" y="0"/>
                  </a:cxn>
                  <a:cxn ang="0">
                    <a:pos x="25" y="3"/>
                  </a:cxn>
                  <a:cxn ang="0">
                    <a:pos x="35" y="11"/>
                  </a:cxn>
                  <a:cxn ang="0">
                    <a:pos x="42" y="13"/>
                  </a:cxn>
                  <a:cxn ang="0">
                    <a:pos x="42" y="9"/>
                  </a:cxn>
                  <a:cxn ang="0">
                    <a:pos x="46" y="2"/>
                  </a:cxn>
                  <a:cxn ang="0">
                    <a:pos x="49" y="2"/>
                  </a:cxn>
                  <a:cxn ang="0">
                    <a:pos x="57" y="3"/>
                  </a:cxn>
                  <a:cxn ang="0">
                    <a:pos x="80" y="11"/>
                  </a:cxn>
                  <a:cxn ang="0">
                    <a:pos x="89" y="13"/>
                  </a:cxn>
                  <a:cxn ang="0">
                    <a:pos x="87" y="17"/>
                  </a:cxn>
                  <a:cxn ang="0">
                    <a:pos x="85" y="19"/>
                  </a:cxn>
                  <a:cxn ang="0">
                    <a:pos x="81" y="27"/>
                  </a:cxn>
                  <a:cxn ang="0">
                    <a:pos x="69" y="27"/>
                  </a:cxn>
                  <a:cxn ang="0">
                    <a:pos x="66" y="28"/>
                  </a:cxn>
                  <a:cxn ang="0">
                    <a:pos x="64" y="31"/>
                  </a:cxn>
                  <a:cxn ang="0">
                    <a:pos x="59" y="31"/>
                  </a:cxn>
                  <a:cxn ang="0">
                    <a:pos x="57" y="28"/>
                  </a:cxn>
                  <a:cxn ang="0">
                    <a:pos x="55" y="27"/>
                  </a:cxn>
                  <a:cxn ang="0">
                    <a:pos x="51" y="27"/>
                  </a:cxn>
                  <a:cxn ang="0">
                    <a:pos x="50" y="28"/>
                  </a:cxn>
                  <a:cxn ang="0">
                    <a:pos x="47" y="29"/>
                  </a:cxn>
                  <a:cxn ang="0">
                    <a:pos x="42" y="29"/>
                  </a:cxn>
                  <a:cxn ang="0">
                    <a:pos x="38" y="33"/>
                  </a:cxn>
                  <a:cxn ang="0">
                    <a:pos x="33" y="33"/>
                  </a:cxn>
                  <a:cxn ang="0">
                    <a:pos x="28" y="28"/>
                  </a:cxn>
                  <a:cxn ang="0">
                    <a:pos x="25" y="32"/>
                  </a:cxn>
                  <a:cxn ang="0">
                    <a:pos x="20" y="34"/>
                  </a:cxn>
                  <a:cxn ang="0">
                    <a:pos x="10" y="32"/>
                  </a:cxn>
                  <a:cxn ang="0">
                    <a:pos x="2" y="26"/>
                  </a:cxn>
                  <a:cxn ang="0">
                    <a:pos x="0" y="17"/>
                  </a:cxn>
                  <a:cxn ang="0">
                    <a:pos x="1" y="12"/>
                  </a:cxn>
                  <a:cxn ang="0">
                    <a:pos x="2" y="8"/>
                  </a:cxn>
                  <a:cxn ang="0">
                    <a:pos x="6" y="4"/>
                  </a:cxn>
                  <a:cxn ang="0">
                    <a:pos x="10" y="3"/>
                  </a:cxn>
                  <a:cxn ang="0">
                    <a:pos x="13" y="0"/>
                  </a:cxn>
                </a:cxnLst>
                <a:rect l="0" t="0" r="r" b="b"/>
                <a:pathLst>
                  <a:path w="89" h="34">
                    <a:moveTo>
                      <a:pt x="13" y="0"/>
                    </a:moveTo>
                    <a:lnTo>
                      <a:pt x="17" y="0"/>
                    </a:lnTo>
                    <a:lnTo>
                      <a:pt x="25" y="3"/>
                    </a:lnTo>
                    <a:lnTo>
                      <a:pt x="35" y="11"/>
                    </a:lnTo>
                    <a:lnTo>
                      <a:pt x="42" y="13"/>
                    </a:lnTo>
                    <a:lnTo>
                      <a:pt x="42" y="9"/>
                    </a:lnTo>
                    <a:lnTo>
                      <a:pt x="46" y="2"/>
                    </a:lnTo>
                    <a:lnTo>
                      <a:pt x="49" y="2"/>
                    </a:lnTo>
                    <a:lnTo>
                      <a:pt x="57" y="3"/>
                    </a:lnTo>
                    <a:lnTo>
                      <a:pt x="80" y="11"/>
                    </a:lnTo>
                    <a:lnTo>
                      <a:pt x="89" y="13"/>
                    </a:lnTo>
                    <a:lnTo>
                      <a:pt x="87" y="17"/>
                    </a:lnTo>
                    <a:lnTo>
                      <a:pt x="85" y="19"/>
                    </a:lnTo>
                    <a:lnTo>
                      <a:pt x="81" y="27"/>
                    </a:lnTo>
                    <a:lnTo>
                      <a:pt x="69" y="27"/>
                    </a:lnTo>
                    <a:lnTo>
                      <a:pt x="66" y="28"/>
                    </a:lnTo>
                    <a:lnTo>
                      <a:pt x="64" y="31"/>
                    </a:lnTo>
                    <a:lnTo>
                      <a:pt x="59" y="31"/>
                    </a:lnTo>
                    <a:lnTo>
                      <a:pt x="57" y="28"/>
                    </a:lnTo>
                    <a:lnTo>
                      <a:pt x="55" y="27"/>
                    </a:lnTo>
                    <a:lnTo>
                      <a:pt x="51" y="27"/>
                    </a:lnTo>
                    <a:lnTo>
                      <a:pt x="50" y="28"/>
                    </a:lnTo>
                    <a:lnTo>
                      <a:pt x="47" y="29"/>
                    </a:lnTo>
                    <a:lnTo>
                      <a:pt x="42" y="29"/>
                    </a:lnTo>
                    <a:lnTo>
                      <a:pt x="38" y="33"/>
                    </a:lnTo>
                    <a:lnTo>
                      <a:pt x="33" y="33"/>
                    </a:lnTo>
                    <a:lnTo>
                      <a:pt x="28" y="28"/>
                    </a:lnTo>
                    <a:lnTo>
                      <a:pt x="25" y="32"/>
                    </a:lnTo>
                    <a:lnTo>
                      <a:pt x="20" y="34"/>
                    </a:lnTo>
                    <a:lnTo>
                      <a:pt x="10" y="32"/>
                    </a:lnTo>
                    <a:lnTo>
                      <a:pt x="2" y="26"/>
                    </a:lnTo>
                    <a:lnTo>
                      <a:pt x="0" y="17"/>
                    </a:lnTo>
                    <a:lnTo>
                      <a:pt x="1" y="12"/>
                    </a:lnTo>
                    <a:lnTo>
                      <a:pt x="2" y="8"/>
                    </a:lnTo>
                    <a:lnTo>
                      <a:pt x="6" y="4"/>
                    </a:lnTo>
                    <a:lnTo>
                      <a:pt x="10" y="3"/>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1349"/>
              <p:cNvSpPr>
                <a:spLocks/>
              </p:cNvSpPr>
              <p:nvPr/>
            </p:nvSpPr>
            <p:spPr bwMode="auto">
              <a:xfrm>
                <a:off x="7042190" y="4132353"/>
                <a:ext cx="26944" cy="10363"/>
              </a:xfrm>
              <a:custGeom>
                <a:avLst/>
                <a:gdLst/>
                <a:ahLst/>
                <a:cxnLst>
                  <a:cxn ang="0">
                    <a:pos x="7" y="0"/>
                  </a:cxn>
                  <a:cxn ang="0">
                    <a:pos x="13" y="0"/>
                  </a:cxn>
                  <a:cxn ang="0">
                    <a:pos x="8" y="5"/>
                  </a:cxn>
                  <a:cxn ang="0">
                    <a:pos x="4" y="5"/>
                  </a:cxn>
                  <a:cxn ang="0">
                    <a:pos x="1" y="4"/>
                  </a:cxn>
                  <a:cxn ang="0">
                    <a:pos x="0" y="1"/>
                  </a:cxn>
                  <a:cxn ang="0">
                    <a:pos x="7" y="0"/>
                  </a:cxn>
                </a:cxnLst>
                <a:rect l="0" t="0" r="r" b="b"/>
                <a:pathLst>
                  <a:path w="13" h="5">
                    <a:moveTo>
                      <a:pt x="7" y="0"/>
                    </a:moveTo>
                    <a:lnTo>
                      <a:pt x="13" y="0"/>
                    </a:lnTo>
                    <a:lnTo>
                      <a:pt x="8" y="5"/>
                    </a:lnTo>
                    <a:lnTo>
                      <a:pt x="4" y="5"/>
                    </a:lnTo>
                    <a:lnTo>
                      <a:pt x="1" y="4"/>
                    </a:lnTo>
                    <a:lnTo>
                      <a:pt x="0"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1351"/>
              <p:cNvSpPr>
                <a:spLocks/>
              </p:cNvSpPr>
              <p:nvPr/>
            </p:nvSpPr>
            <p:spPr bwMode="auto">
              <a:xfrm>
                <a:off x="9131304" y="2194533"/>
                <a:ext cx="80829" cy="35234"/>
              </a:xfrm>
              <a:custGeom>
                <a:avLst/>
                <a:gdLst/>
                <a:ahLst/>
                <a:cxnLst>
                  <a:cxn ang="0">
                    <a:pos x="20" y="0"/>
                  </a:cxn>
                  <a:cxn ang="0">
                    <a:pos x="26" y="2"/>
                  </a:cxn>
                  <a:cxn ang="0">
                    <a:pos x="30" y="3"/>
                  </a:cxn>
                  <a:cxn ang="0">
                    <a:pos x="35" y="7"/>
                  </a:cxn>
                  <a:cxn ang="0">
                    <a:pos x="37" y="12"/>
                  </a:cxn>
                  <a:cxn ang="0">
                    <a:pos x="39" y="17"/>
                  </a:cxn>
                  <a:cxn ang="0">
                    <a:pos x="26" y="17"/>
                  </a:cxn>
                  <a:cxn ang="0">
                    <a:pos x="19" y="13"/>
                  </a:cxn>
                  <a:cxn ang="0">
                    <a:pos x="10" y="12"/>
                  </a:cxn>
                  <a:cxn ang="0">
                    <a:pos x="2" y="10"/>
                  </a:cxn>
                  <a:cxn ang="0">
                    <a:pos x="0" y="12"/>
                  </a:cxn>
                  <a:cxn ang="0">
                    <a:pos x="5" y="5"/>
                  </a:cxn>
                  <a:cxn ang="0">
                    <a:pos x="11" y="2"/>
                  </a:cxn>
                  <a:cxn ang="0">
                    <a:pos x="20" y="0"/>
                  </a:cxn>
                </a:cxnLst>
                <a:rect l="0" t="0" r="r" b="b"/>
                <a:pathLst>
                  <a:path w="39" h="17">
                    <a:moveTo>
                      <a:pt x="20" y="0"/>
                    </a:moveTo>
                    <a:lnTo>
                      <a:pt x="26" y="2"/>
                    </a:lnTo>
                    <a:lnTo>
                      <a:pt x="30" y="3"/>
                    </a:lnTo>
                    <a:lnTo>
                      <a:pt x="35" y="7"/>
                    </a:lnTo>
                    <a:lnTo>
                      <a:pt x="37" y="12"/>
                    </a:lnTo>
                    <a:lnTo>
                      <a:pt x="39" y="17"/>
                    </a:lnTo>
                    <a:lnTo>
                      <a:pt x="26" y="17"/>
                    </a:lnTo>
                    <a:lnTo>
                      <a:pt x="19" y="13"/>
                    </a:lnTo>
                    <a:lnTo>
                      <a:pt x="10" y="12"/>
                    </a:lnTo>
                    <a:lnTo>
                      <a:pt x="2" y="10"/>
                    </a:lnTo>
                    <a:lnTo>
                      <a:pt x="0" y="12"/>
                    </a:lnTo>
                    <a:lnTo>
                      <a:pt x="5" y="5"/>
                    </a:lnTo>
                    <a:lnTo>
                      <a:pt x="11"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352"/>
              <p:cNvSpPr>
                <a:spLocks/>
              </p:cNvSpPr>
              <p:nvPr/>
            </p:nvSpPr>
            <p:spPr bwMode="auto">
              <a:xfrm>
                <a:off x="9280526" y="2117850"/>
                <a:ext cx="109845" cy="35234"/>
              </a:xfrm>
              <a:custGeom>
                <a:avLst/>
                <a:gdLst/>
                <a:ahLst/>
                <a:cxnLst>
                  <a:cxn ang="0">
                    <a:pos x="0" y="0"/>
                  </a:cxn>
                  <a:cxn ang="0">
                    <a:pos x="6" y="1"/>
                  </a:cxn>
                  <a:cxn ang="0">
                    <a:pos x="14" y="2"/>
                  </a:cxn>
                  <a:cxn ang="0">
                    <a:pos x="26" y="5"/>
                  </a:cxn>
                  <a:cxn ang="0">
                    <a:pos x="37" y="6"/>
                  </a:cxn>
                  <a:cxn ang="0">
                    <a:pos x="46" y="7"/>
                  </a:cxn>
                  <a:cxn ang="0">
                    <a:pos x="51" y="7"/>
                  </a:cxn>
                  <a:cxn ang="0">
                    <a:pos x="53" y="10"/>
                  </a:cxn>
                  <a:cxn ang="0">
                    <a:pos x="53" y="11"/>
                  </a:cxn>
                  <a:cxn ang="0">
                    <a:pos x="52" y="13"/>
                  </a:cxn>
                  <a:cxn ang="0">
                    <a:pos x="51" y="15"/>
                  </a:cxn>
                  <a:cxn ang="0">
                    <a:pos x="48" y="16"/>
                  </a:cxn>
                  <a:cxn ang="0">
                    <a:pos x="44" y="16"/>
                  </a:cxn>
                  <a:cxn ang="0">
                    <a:pos x="41" y="17"/>
                  </a:cxn>
                  <a:cxn ang="0">
                    <a:pos x="34" y="17"/>
                  </a:cxn>
                  <a:cxn ang="0">
                    <a:pos x="26" y="16"/>
                  </a:cxn>
                  <a:cxn ang="0">
                    <a:pos x="17" y="13"/>
                  </a:cxn>
                  <a:cxn ang="0">
                    <a:pos x="8" y="8"/>
                  </a:cxn>
                  <a:cxn ang="0">
                    <a:pos x="6" y="2"/>
                  </a:cxn>
                  <a:cxn ang="0">
                    <a:pos x="0" y="0"/>
                  </a:cxn>
                </a:cxnLst>
                <a:rect l="0" t="0" r="r" b="b"/>
                <a:pathLst>
                  <a:path w="53" h="17">
                    <a:moveTo>
                      <a:pt x="0" y="0"/>
                    </a:moveTo>
                    <a:lnTo>
                      <a:pt x="6" y="1"/>
                    </a:lnTo>
                    <a:lnTo>
                      <a:pt x="14" y="2"/>
                    </a:lnTo>
                    <a:lnTo>
                      <a:pt x="26" y="5"/>
                    </a:lnTo>
                    <a:lnTo>
                      <a:pt x="37" y="6"/>
                    </a:lnTo>
                    <a:lnTo>
                      <a:pt x="46" y="7"/>
                    </a:lnTo>
                    <a:lnTo>
                      <a:pt x="51" y="7"/>
                    </a:lnTo>
                    <a:lnTo>
                      <a:pt x="53" y="10"/>
                    </a:lnTo>
                    <a:lnTo>
                      <a:pt x="53" y="11"/>
                    </a:lnTo>
                    <a:lnTo>
                      <a:pt x="52" y="13"/>
                    </a:lnTo>
                    <a:lnTo>
                      <a:pt x="51" y="15"/>
                    </a:lnTo>
                    <a:lnTo>
                      <a:pt x="48" y="16"/>
                    </a:lnTo>
                    <a:lnTo>
                      <a:pt x="44" y="16"/>
                    </a:lnTo>
                    <a:lnTo>
                      <a:pt x="41" y="17"/>
                    </a:lnTo>
                    <a:lnTo>
                      <a:pt x="34" y="17"/>
                    </a:lnTo>
                    <a:lnTo>
                      <a:pt x="26" y="16"/>
                    </a:lnTo>
                    <a:lnTo>
                      <a:pt x="17" y="13"/>
                    </a:lnTo>
                    <a:lnTo>
                      <a:pt x="8" y="8"/>
                    </a:lnTo>
                    <a:lnTo>
                      <a:pt x="6"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1353"/>
              <p:cNvSpPr>
                <a:spLocks/>
              </p:cNvSpPr>
              <p:nvPr/>
            </p:nvSpPr>
            <p:spPr bwMode="auto">
              <a:xfrm>
                <a:off x="9127159" y="2173808"/>
                <a:ext cx="24870" cy="20725"/>
              </a:xfrm>
              <a:custGeom>
                <a:avLst/>
                <a:gdLst/>
                <a:ahLst/>
                <a:cxnLst>
                  <a:cxn ang="0">
                    <a:pos x="5" y="0"/>
                  </a:cxn>
                  <a:cxn ang="0">
                    <a:pos x="7" y="0"/>
                  </a:cxn>
                  <a:cxn ang="0">
                    <a:pos x="12" y="3"/>
                  </a:cxn>
                  <a:cxn ang="0">
                    <a:pos x="12" y="7"/>
                  </a:cxn>
                  <a:cxn ang="0">
                    <a:pos x="10" y="9"/>
                  </a:cxn>
                  <a:cxn ang="0">
                    <a:pos x="8" y="10"/>
                  </a:cxn>
                  <a:cxn ang="0">
                    <a:pos x="3" y="10"/>
                  </a:cxn>
                  <a:cxn ang="0">
                    <a:pos x="2" y="9"/>
                  </a:cxn>
                  <a:cxn ang="0">
                    <a:pos x="0" y="7"/>
                  </a:cxn>
                  <a:cxn ang="0">
                    <a:pos x="0" y="3"/>
                  </a:cxn>
                  <a:cxn ang="0">
                    <a:pos x="5" y="0"/>
                  </a:cxn>
                </a:cxnLst>
                <a:rect l="0" t="0" r="r" b="b"/>
                <a:pathLst>
                  <a:path w="12" h="10">
                    <a:moveTo>
                      <a:pt x="5" y="0"/>
                    </a:moveTo>
                    <a:lnTo>
                      <a:pt x="7" y="0"/>
                    </a:lnTo>
                    <a:lnTo>
                      <a:pt x="12" y="3"/>
                    </a:lnTo>
                    <a:lnTo>
                      <a:pt x="12" y="7"/>
                    </a:lnTo>
                    <a:lnTo>
                      <a:pt x="10" y="9"/>
                    </a:lnTo>
                    <a:lnTo>
                      <a:pt x="8" y="10"/>
                    </a:lnTo>
                    <a:lnTo>
                      <a:pt x="3" y="10"/>
                    </a:lnTo>
                    <a:lnTo>
                      <a:pt x="2" y="9"/>
                    </a:lnTo>
                    <a:lnTo>
                      <a:pt x="0" y="7"/>
                    </a:lnTo>
                    <a:lnTo>
                      <a:pt x="0" y="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358"/>
              <p:cNvSpPr>
                <a:spLocks/>
              </p:cNvSpPr>
              <p:nvPr/>
            </p:nvSpPr>
            <p:spPr bwMode="auto">
              <a:xfrm>
                <a:off x="6389342" y="2018369"/>
                <a:ext cx="3937813" cy="2379268"/>
              </a:xfrm>
              <a:custGeom>
                <a:avLst/>
                <a:gdLst/>
                <a:ahLst/>
                <a:cxnLst>
                  <a:cxn ang="0">
                    <a:pos x="944" y="103"/>
                  </a:cxn>
                  <a:cxn ang="0">
                    <a:pos x="1190" y="99"/>
                  </a:cxn>
                  <a:cxn ang="0">
                    <a:pos x="1318" y="137"/>
                  </a:cxn>
                  <a:cxn ang="0">
                    <a:pos x="1552" y="177"/>
                  </a:cxn>
                  <a:cxn ang="0">
                    <a:pos x="1861" y="229"/>
                  </a:cxn>
                  <a:cxn ang="0">
                    <a:pos x="1781" y="271"/>
                  </a:cxn>
                  <a:cxn ang="0">
                    <a:pos x="1645" y="362"/>
                  </a:cxn>
                  <a:cxn ang="0">
                    <a:pos x="1551" y="464"/>
                  </a:cxn>
                  <a:cxn ang="0">
                    <a:pos x="1576" y="352"/>
                  </a:cxn>
                  <a:cxn ang="0">
                    <a:pos x="1537" y="334"/>
                  </a:cxn>
                  <a:cxn ang="0">
                    <a:pos x="1286" y="430"/>
                  </a:cxn>
                  <a:cxn ang="0">
                    <a:pos x="1320" y="551"/>
                  </a:cxn>
                  <a:cxn ang="0">
                    <a:pos x="1178" y="673"/>
                  </a:cxn>
                  <a:cxn ang="0">
                    <a:pos x="1171" y="743"/>
                  </a:cxn>
                  <a:cxn ang="0">
                    <a:pos x="1163" y="703"/>
                  </a:cxn>
                  <a:cxn ang="0">
                    <a:pos x="1103" y="681"/>
                  </a:cxn>
                  <a:cxn ang="0">
                    <a:pos x="1063" y="693"/>
                  </a:cxn>
                  <a:cxn ang="0">
                    <a:pos x="1117" y="708"/>
                  </a:cxn>
                  <a:cxn ang="0">
                    <a:pos x="1094" y="758"/>
                  </a:cxn>
                  <a:cxn ang="0">
                    <a:pos x="1063" y="876"/>
                  </a:cxn>
                  <a:cxn ang="0">
                    <a:pos x="976" y="913"/>
                  </a:cxn>
                  <a:cxn ang="0">
                    <a:pos x="949" y="972"/>
                  </a:cxn>
                  <a:cxn ang="0">
                    <a:pos x="916" y="1064"/>
                  </a:cxn>
                  <a:cxn ang="0">
                    <a:pos x="881" y="1020"/>
                  </a:cxn>
                  <a:cxn ang="0">
                    <a:pos x="851" y="1054"/>
                  </a:cxn>
                  <a:cxn ang="0">
                    <a:pos x="905" y="1138"/>
                  </a:cxn>
                  <a:cxn ang="0">
                    <a:pos x="840" y="1064"/>
                  </a:cxn>
                  <a:cxn ang="0">
                    <a:pos x="827" y="970"/>
                  </a:cxn>
                  <a:cxn ang="0">
                    <a:pos x="791" y="953"/>
                  </a:cxn>
                  <a:cxn ang="0">
                    <a:pos x="714" y="905"/>
                  </a:cxn>
                  <a:cxn ang="0">
                    <a:pos x="626" y="981"/>
                  </a:cxn>
                  <a:cxn ang="0">
                    <a:pos x="599" y="1068"/>
                  </a:cxn>
                  <a:cxn ang="0">
                    <a:pos x="549" y="975"/>
                  </a:cxn>
                  <a:cxn ang="0">
                    <a:pos x="527" y="915"/>
                  </a:cxn>
                  <a:cxn ang="0">
                    <a:pos x="471" y="865"/>
                  </a:cxn>
                  <a:cxn ang="0">
                    <a:pos x="362" y="856"/>
                  </a:cxn>
                  <a:cxn ang="0">
                    <a:pos x="273" y="802"/>
                  </a:cxn>
                  <a:cxn ang="0">
                    <a:pos x="293" y="863"/>
                  </a:cxn>
                  <a:cxn ang="0">
                    <a:pos x="382" y="893"/>
                  </a:cxn>
                  <a:cxn ang="0">
                    <a:pos x="359" y="942"/>
                  </a:cxn>
                  <a:cxn ang="0">
                    <a:pos x="251" y="1006"/>
                  </a:cxn>
                  <a:cxn ang="0">
                    <a:pos x="189" y="963"/>
                  </a:cxn>
                  <a:cxn ang="0">
                    <a:pos x="127" y="865"/>
                  </a:cxn>
                  <a:cxn ang="0">
                    <a:pos x="111" y="751"/>
                  </a:cxn>
                  <a:cxn ang="0">
                    <a:pos x="74" y="724"/>
                  </a:cxn>
                  <a:cxn ang="0">
                    <a:pos x="13" y="704"/>
                  </a:cxn>
                  <a:cxn ang="0">
                    <a:pos x="35" y="658"/>
                  </a:cxn>
                  <a:cxn ang="0">
                    <a:pos x="181" y="649"/>
                  </a:cxn>
                  <a:cxn ang="0">
                    <a:pos x="251" y="675"/>
                  </a:cxn>
                  <a:cxn ang="0">
                    <a:pos x="315" y="715"/>
                  </a:cxn>
                  <a:cxn ang="0">
                    <a:pos x="322" y="646"/>
                  </a:cxn>
                  <a:cxn ang="0">
                    <a:pos x="329" y="595"/>
                  </a:cxn>
                  <a:cxn ang="0">
                    <a:pos x="353" y="583"/>
                  </a:cxn>
                  <a:cxn ang="0">
                    <a:pos x="392" y="588"/>
                  </a:cxn>
                  <a:cxn ang="0">
                    <a:pos x="367" y="548"/>
                  </a:cxn>
                  <a:cxn ang="0">
                    <a:pos x="362" y="493"/>
                  </a:cxn>
                  <a:cxn ang="0">
                    <a:pos x="370" y="386"/>
                  </a:cxn>
                  <a:cxn ang="0">
                    <a:pos x="391" y="297"/>
                  </a:cxn>
                  <a:cxn ang="0">
                    <a:pos x="429" y="195"/>
                  </a:cxn>
                  <a:cxn ang="0">
                    <a:pos x="473" y="143"/>
                  </a:cxn>
                  <a:cxn ang="0">
                    <a:pos x="559" y="206"/>
                  </a:cxn>
                  <a:cxn ang="0">
                    <a:pos x="593" y="124"/>
                  </a:cxn>
                  <a:cxn ang="0">
                    <a:pos x="746" y="46"/>
                  </a:cxn>
                </a:cxnLst>
                <a:rect l="0" t="0" r="r" b="b"/>
                <a:pathLst>
                  <a:path w="1900" h="1148">
                    <a:moveTo>
                      <a:pt x="906" y="0"/>
                    </a:moveTo>
                    <a:lnTo>
                      <a:pt x="917" y="1"/>
                    </a:lnTo>
                    <a:lnTo>
                      <a:pt x="926" y="6"/>
                    </a:lnTo>
                    <a:lnTo>
                      <a:pt x="933" y="14"/>
                    </a:lnTo>
                    <a:lnTo>
                      <a:pt x="936" y="22"/>
                    </a:lnTo>
                    <a:lnTo>
                      <a:pt x="979" y="22"/>
                    </a:lnTo>
                    <a:lnTo>
                      <a:pt x="1000" y="29"/>
                    </a:lnTo>
                    <a:lnTo>
                      <a:pt x="1013" y="35"/>
                    </a:lnTo>
                    <a:lnTo>
                      <a:pt x="1018" y="41"/>
                    </a:lnTo>
                    <a:lnTo>
                      <a:pt x="1018" y="49"/>
                    </a:lnTo>
                    <a:lnTo>
                      <a:pt x="1013" y="55"/>
                    </a:lnTo>
                    <a:lnTo>
                      <a:pt x="1005" y="61"/>
                    </a:lnTo>
                    <a:lnTo>
                      <a:pt x="994" y="68"/>
                    </a:lnTo>
                    <a:lnTo>
                      <a:pt x="981" y="74"/>
                    </a:lnTo>
                    <a:lnTo>
                      <a:pt x="959" y="87"/>
                    </a:lnTo>
                    <a:lnTo>
                      <a:pt x="950" y="90"/>
                    </a:lnTo>
                    <a:lnTo>
                      <a:pt x="945" y="95"/>
                    </a:lnTo>
                    <a:lnTo>
                      <a:pt x="945" y="97"/>
                    </a:lnTo>
                    <a:lnTo>
                      <a:pt x="944" y="98"/>
                    </a:lnTo>
                    <a:lnTo>
                      <a:pt x="944" y="103"/>
                    </a:lnTo>
                    <a:lnTo>
                      <a:pt x="945" y="104"/>
                    </a:lnTo>
                    <a:lnTo>
                      <a:pt x="949" y="104"/>
                    </a:lnTo>
                    <a:lnTo>
                      <a:pt x="961" y="98"/>
                    </a:lnTo>
                    <a:lnTo>
                      <a:pt x="973" y="90"/>
                    </a:lnTo>
                    <a:lnTo>
                      <a:pt x="986" y="79"/>
                    </a:lnTo>
                    <a:lnTo>
                      <a:pt x="994" y="85"/>
                    </a:lnTo>
                    <a:lnTo>
                      <a:pt x="1007" y="90"/>
                    </a:lnTo>
                    <a:lnTo>
                      <a:pt x="1039" y="98"/>
                    </a:lnTo>
                    <a:lnTo>
                      <a:pt x="1057" y="102"/>
                    </a:lnTo>
                    <a:lnTo>
                      <a:pt x="1071" y="104"/>
                    </a:lnTo>
                    <a:lnTo>
                      <a:pt x="1079" y="105"/>
                    </a:lnTo>
                    <a:lnTo>
                      <a:pt x="1123" y="105"/>
                    </a:lnTo>
                    <a:lnTo>
                      <a:pt x="1123" y="99"/>
                    </a:lnTo>
                    <a:lnTo>
                      <a:pt x="1128" y="92"/>
                    </a:lnTo>
                    <a:lnTo>
                      <a:pt x="1131" y="90"/>
                    </a:lnTo>
                    <a:lnTo>
                      <a:pt x="1135" y="89"/>
                    </a:lnTo>
                    <a:lnTo>
                      <a:pt x="1140" y="89"/>
                    </a:lnTo>
                    <a:lnTo>
                      <a:pt x="1163" y="92"/>
                    </a:lnTo>
                    <a:lnTo>
                      <a:pt x="1180" y="95"/>
                    </a:lnTo>
                    <a:lnTo>
                      <a:pt x="1190" y="99"/>
                    </a:lnTo>
                    <a:lnTo>
                      <a:pt x="1196" y="104"/>
                    </a:lnTo>
                    <a:lnTo>
                      <a:pt x="1197" y="108"/>
                    </a:lnTo>
                    <a:lnTo>
                      <a:pt x="1195" y="115"/>
                    </a:lnTo>
                    <a:lnTo>
                      <a:pt x="1191" y="119"/>
                    </a:lnTo>
                    <a:lnTo>
                      <a:pt x="1192" y="127"/>
                    </a:lnTo>
                    <a:lnTo>
                      <a:pt x="1195" y="136"/>
                    </a:lnTo>
                    <a:lnTo>
                      <a:pt x="1200" y="143"/>
                    </a:lnTo>
                    <a:lnTo>
                      <a:pt x="1206" y="149"/>
                    </a:lnTo>
                    <a:lnTo>
                      <a:pt x="1215" y="152"/>
                    </a:lnTo>
                    <a:lnTo>
                      <a:pt x="1220" y="149"/>
                    </a:lnTo>
                    <a:lnTo>
                      <a:pt x="1221" y="147"/>
                    </a:lnTo>
                    <a:lnTo>
                      <a:pt x="1222" y="143"/>
                    </a:lnTo>
                    <a:lnTo>
                      <a:pt x="1224" y="141"/>
                    </a:lnTo>
                    <a:lnTo>
                      <a:pt x="1225" y="137"/>
                    </a:lnTo>
                    <a:lnTo>
                      <a:pt x="1225" y="134"/>
                    </a:lnTo>
                    <a:lnTo>
                      <a:pt x="1234" y="136"/>
                    </a:lnTo>
                    <a:lnTo>
                      <a:pt x="1244" y="143"/>
                    </a:lnTo>
                    <a:lnTo>
                      <a:pt x="1251" y="144"/>
                    </a:lnTo>
                    <a:lnTo>
                      <a:pt x="1316" y="144"/>
                    </a:lnTo>
                    <a:lnTo>
                      <a:pt x="1318" y="137"/>
                    </a:lnTo>
                    <a:lnTo>
                      <a:pt x="1320" y="128"/>
                    </a:lnTo>
                    <a:lnTo>
                      <a:pt x="1325" y="122"/>
                    </a:lnTo>
                    <a:lnTo>
                      <a:pt x="1331" y="117"/>
                    </a:lnTo>
                    <a:lnTo>
                      <a:pt x="1342" y="113"/>
                    </a:lnTo>
                    <a:lnTo>
                      <a:pt x="1355" y="112"/>
                    </a:lnTo>
                    <a:lnTo>
                      <a:pt x="1385" y="114"/>
                    </a:lnTo>
                    <a:lnTo>
                      <a:pt x="1413" y="118"/>
                    </a:lnTo>
                    <a:lnTo>
                      <a:pt x="1438" y="126"/>
                    </a:lnTo>
                    <a:lnTo>
                      <a:pt x="1446" y="129"/>
                    </a:lnTo>
                    <a:lnTo>
                      <a:pt x="1451" y="134"/>
                    </a:lnTo>
                    <a:lnTo>
                      <a:pt x="1454" y="141"/>
                    </a:lnTo>
                    <a:lnTo>
                      <a:pt x="1459" y="146"/>
                    </a:lnTo>
                    <a:lnTo>
                      <a:pt x="1466" y="149"/>
                    </a:lnTo>
                    <a:lnTo>
                      <a:pt x="1476" y="151"/>
                    </a:lnTo>
                    <a:lnTo>
                      <a:pt x="1496" y="148"/>
                    </a:lnTo>
                    <a:lnTo>
                      <a:pt x="1506" y="148"/>
                    </a:lnTo>
                    <a:lnTo>
                      <a:pt x="1525" y="149"/>
                    </a:lnTo>
                    <a:lnTo>
                      <a:pt x="1537" y="154"/>
                    </a:lnTo>
                    <a:lnTo>
                      <a:pt x="1547" y="163"/>
                    </a:lnTo>
                    <a:lnTo>
                      <a:pt x="1552" y="177"/>
                    </a:lnTo>
                    <a:lnTo>
                      <a:pt x="1646" y="178"/>
                    </a:lnTo>
                    <a:lnTo>
                      <a:pt x="1650" y="180"/>
                    </a:lnTo>
                    <a:lnTo>
                      <a:pt x="1654" y="183"/>
                    </a:lnTo>
                    <a:lnTo>
                      <a:pt x="1659" y="187"/>
                    </a:lnTo>
                    <a:lnTo>
                      <a:pt x="1665" y="192"/>
                    </a:lnTo>
                    <a:lnTo>
                      <a:pt x="1669" y="195"/>
                    </a:lnTo>
                    <a:lnTo>
                      <a:pt x="1673" y="196"/>
                    </a:lnTo>
                    <a:lnTo>
                      <a:pt x="1675" y="195"/>
                    </a:lnTo>
                    <a:lnTo>
                      <a:pt x="1675" y="188"/>
                    </a:lnTo>
                    <a:lnTo>
                      <a:pt x="1673" y="178"/>
                    </a:lnTo>
                    <a:lnTo>
                      <a:pt x="1673" y="175"/>
                    </a:lnTo>
                    <a:lnTo>
                      <a:pt x="1678" y="172"/>
                    </a:lnTo>
                    <a:lnTo>
                      <a:pt x="1684" y="171"/>
                    </a:lnTo>
                    <a:lnTo>
                      <a:pt x="1693" y="171"/>
                    </a:lnTo>
                    <a:lnTo>
                      <a:pt x="1728" y="175"/>
                    </a:lnTo>
                    <a:lnTo>
                      <a:pt x="1759" y="183"/>
                    </a:lnTo>
                    <a:lnTo>
                      <a:pt x="1789" y="196"/>
                    </a:lnTo>
                    <a:lnTo>
                      <a:pt x="1815" y="210"/>
                    </a:lnTo>
                    <a:lnTo>
                      <a:pt x="1828" y="216"/>
                    </a:lnTo>
                    <a:lnTo>
                      <a:pt x="1861" y="229"/>
                    </a:lnTo>
                    <a:lnTo>
                      <a:pt x="1877" y="236"/>
                    </a:lnTo>
                    <a:lnTo>
                      <a:pt x="1890" y="245"/>
                    </a:lnTo>
                    <a:lnTo>
                      <a:pt x="1900" y="254"/>
                    </a:lnTo>
                    <a:lnTo>
                      <a:pt x="1882" y="259"/>
                    </a:lnTo>
                    <a:lnTo>
                      <a:pt x="1876" y="264"/>
                    </a:lnTo>
                    <a:lnTo>
                      <a:pt x="1872" y="270"/>
                    </a:lnTo>
                    <a:lnTo>
                      <a:pt x="1867" y="283"/>
                    </a:lnTo>
                    <a:lnTo>
                      <a:pt x="1862" y="285"/>
                    </a:lnTo>
                    <a:lnTo>
                      <a:pt x="1851" y="281"/>
                    </a:lnTo>
                    <a:lnTo>
                      <a:pt x="1838" y="273"/>
                    </a:lnTo>
                    <a:lnTo>
                      <a:pt x="1826" y="263"/>
                    </a:lnTo>
                    <a:lnTo>
                      <a:pt x="1812" y="254"/>
                    </a:lnTo>
                    <a:lnTo>
                      <a:pt x="1797" y="250"/>
                    </a:lnTo>
                    <a:lnTo>
                      <a:pt x="1794" y="250"/>
                    </a:lnTo>
                    <a:lnTo>
                      <a:pt x="1792" y="251"/>
                    </a:lnTo>
                    <a:lnTo>
                      <a:pt x="1792" y="254"/>
                    </a:lnTo>
                    <a:lnTo>
                      <a:pt x="1791" y="255"/>
                    </a:lnTo>
                    <a:lnTo>
                      <a:pt x="1791" y="264"/>
                    </a:lnTo>
                    <a:lnTo>
                      <a:pt x="1787" y="268"/>
                    </a:lnTo>
                    <a:lnTo>
                      <a:pt x="1781" y="271"/>
                    </a:lnTo>
                    <a:lnTo>
                      <a:pt x="1768" y="276"/>
                    </a:lnTo>
                    <a:lnTo>
                      <a:pt x="1763" y="281"/>
                    </a:lnTo>
                    <a:lnTo>
                      <a:pt x="1762" y="289"/>
                    </a:lnTo>
                    <a:lnTo>
                      <a:pt x="1763" y="292"/>
                    </a:lnTo>
                    <a:lnTo>
                      <a:pt x="1767" y="295"/>
                    </a:lnTo>
                    <a:lnTo>
                      <a:pt x="1772" y="299"/>
                    </a:lnTo>
                    <a:lnTo>
                      <a:pt x="1777" y="304"/>
                    </a:lnTo>
                    <a:lnTo>
                      <a:pt x="1779" y="308"/>
                    </a:lnTo>
                    <a:lnTo>
                      <a:pt x="1779" y="312"/>
                    </a:lnTo>
                    <a:lnTo>
                      <a:pt x="1776" y="315"/>
                    </a:lnTo>
                    <a:lnTo>
                      <a:pt x="1766" y="318"/>
                    </a:lnTo>
                    <a:lnTo>
                      <a:pt x="1749" y="319"/>
                    </a:lnTo>
                    <a:lnTo>
                      <a:pt x="1734" y="323"/>
                    </a:lnTo>
                    <a:lnTo>
                      <a:pt x="1719" y="332"/>
                    </a:lnTo>
                    <a:lnTo>
                      <a:pt x="1705" y="343"/>
                    </a:lnTo>
                    <a:lnTo>
                      <a:pt x="1690" y="354"/>
                    </a:lnTo>
                    <a:lnTo>
                      <a:pt x="1674" y="362"/>
                    </a:lnTo>
                    <a:lnTo>
                      <a:pt x="1656" y="366"/>
                    </a:lnTo>
                    <a:lnTo>
                      <a:pt x="1651" y="365"/>
                    </a:lnTo>
                    <a:lnTo>
                      <a:pt x="1645" y="362"/>
                    </a:lnTo>
                    <a:lnTo>
                      <a:pt x="1639" y="358"/>
                    </a:lnTo>
                    <a:lnTo>
                      <a:pt x="1630" y="356"/>
                    </a:lnTo>
                    <a:lnTo>
                      <a:pt x="1621" y="356"/>
                    </a:lnTo>
                    <a:lnTo>
                      <a:pt x="1613" y="358"/>
                    </a:lnTo>
                    <a:lnTo>
                      <a:pt x="1602" y="366"/>
                    </a:lnTo>
                    <a:lnTo>
                      <a:pt x="1592" y="378"/>
                    </a:lnTo>
                    <a:lnTo>
                      <a:pt x="1581" y="398"/>
                    </a:lnTo>
                    <a:lnTo>
                      <a:pt x="1580" y="402"/>
                    </a:lnTo>
                    <a:lnTo>
                      <a:pt x="1580" y="412"/>
                    </a:lnTo>
                    <a:lnTo>
                      <a:pt x="1581" y="415"/>
                    </a:lnTo>
                    <a:lnTo>
                      <a:pt x="1581" y="417"/>
                    </a:lnTo>
                    <a:lnTo>
                      <a:pt x="1579" y="422"/>
                    </a:lnTo>
                    <a:lnTo>
                      <a:pt x="1575" y="427"/>
                    </a:lnTo>
                    <a:lnTo>
                      <a:pt x="1570" y="434"/>
                    </a:lnTo>
                    <a:lnTo>
                      <a:pt x="1567" y="441"/>
                    </a:lnTo>
                    <a:lnTo>
                      <a:pt x="1565" y="446"/>
                    </a:lnTo>
                    <a:lnTo>
                      <a:pt x="1561" y="450"/>
                    </a:lnTo>
                    <a:lnTo>
                      <a:pt x="1556" y="454"/>
                    </a:lnTo>
                    <a:lnTo>
                      <a:pt x="1552" y="458"/>
                    </a:lnTo>
                    <a:lnTo>
                      <a:pt x="1551" y="464"/>
                    </a:lnTo>
                    <a:lnTo>
                      <a:pt x="1542" y="468"/>
                    </a:lnTo>
                    <a:lnTo>
                      <a:pt x="1535" y="475"/>
                    </a:lnTo>
                    <a:lnTo>
                      <a:pt x="1530" y="485"/>
                    </a:lnTo>
                    <a:lnTo>
                      <a:pt x="1520" y="503"/>
                    </a:lnTo>
                    <a:lnTo>
                      <a:pt x="1515" y="495"/>
                    </a:lnTo>
                    <a:lnTo>
                      <a:pt x="1511" y="484"/>
                    </a:lnTo>
                    <a:lnTo>
                      <a:pt x="1507" y="469"/>
                    </a:lnTo>
                    <a:lnTo>
                      <a:pt x="1505" y="454"/>
                    </a:lnTo>
                    <a:lnTo>
                      <a:pt x="1503" y="440"/>
                    </a:lnTo>
                    <a:lnTo>
                      <a:pt x="1503" y="430"/>
                    </a:lnTo>
                    <a:lnTo>
                      <a:pt x="1506" y="419"/>
                    </a:lnTo>
                    <a:lnTo>
                      <a:pt x="1512" y="409"/>
                    </a:lnTo>
                    <a:lnTo>
                      <a:pt x="1521" y="402"/>
                    </a:lnTo>
                    <a:lnTo>
                      <a:pt x="1528" y="397"/>
                    </a:lnTo>
                    <a:lnTo>
                      <a:pt x="1539" y="387"/>
                    </a:lnTo>
                    <a:lnTo>
                      <a:pt x="1549" y="375"/>
                    </a:lnTo>
                    <a:lnTo>
                      <a:pt x="1556" y="362"/>
                    </a:lnTo>
                    <a:lnTo>
                      <a:pt x="1562" y="357"/>
                    </a:lnTo>
                    <a:lnTo>
                      <a:pt x="1569" y="354"/>
                    </a:lnTo>
                    <a:lnTo>
                      <a:pt x="1576" y="352"/>
                    </a:lnTo>
                    <a:lnTo>
                      <a:pt x="1585" y="348"/>
                    </a:lnTo>
                    <a:lnTo>
                      <a:pt x="1596" y="341"/>
                    </a:lnTo>
                    <a:lnTo>
                      <a:pt x="1601" y="333"/>
                    </a:lnTo>
                    <a:lnTo>
                      <a:pt x="1602" y="328"/>
                    </a:lnTo>
                    <a:lnTo>
                      <a:pt x="1601" y="324"/>
                    </a:lnTo>
                    <a:lnTo>
                      <a:pt x="1594" y="319"/>
                    </a:lnTo>
                    <a:lnTo>
                      <a:pt x="1591" y="319"/>
                    </a:lnTo>
                    <a:lnTo>
                      <a:pt x="1580" y="333"/>
                    </a:lnTo>
                    <a:lnTo>
                      <a:pt x="1570" y="343"/>
                    </a:lnTo>
                    <a:lnTo>
                      <a:pt x="1564" y="348"/>
                    </a:lnTo>
                    <a:lnTo>
                      <a:pt x="1559" y="349"/>
                    </a:lnTo>
                    <a:lnTo>
                      <a:pt x="1555" y="349"/>
                    </a:lnTo>
                    <a:lnTo>
                      <a:pt x="1554" y="347"/>
                    </a:lnTo>
                    <a:lnTo>
                      <a:pt x="1552" y="343"/>
                    </a:lnTo>
                    <a:lnTo>
                      <a:pt x="1554" y="341"/>
                    </a:lnTo>
                    <a:lnTo>
                      <a:pt x="1555" y="337"/>
                    </a:lnTo>
                    <a:lnTo>
                      <a:pt x="1556" y="334"/>
                    </a:lnTo>
                    <a:lnTo>
                      <a:pt x="1547" y="333"/>
                    </a:lnTo>
                    <a:lnTo>
                      <a:pt x="1542" y="333"/>
                    </a:lnTo>
                    <a:lnTo>
                      <a:pt x="1537" y="334"/>
                    </a:lnTo>
                    <a:lnTo>
                      <a:pt x="1532" y="334"/>
                    </a:lnTo>
                    <a:lnTo>
                      <a:pt x="1517" y="336"/>
                    </a:lnTo>
                    <a:lnTo>
                      <a:pt x="1506" y="342"/>
                    </a:lnTo>
                    <a:lnTo>
                      <a:pt x="1497" y="351"/>
                    </a:lnTo>
                    <a:lnTo>
                      <a:pt x="1491" y="362"/>
                    </a:lnTo>
                    <a:lnTo>
                      <a:pt x="1486" y="377"/>
                    </a:lnTo>
                    <a:lnTo>
                      <a:pt x="1463" y="377"/>
                    </a:lnTo>
                    <a:lnTo>
                      <a:pt x="1456" y="376"/>
                    </a:lnTo>
                    <a:lnTo>
                      <a:pt x="1448" y="372"/>
                    </a:lnTo>
                    <a:lnTo>
                      <a:pt x="1439" y="370"/>
                    </a:lnTo>
                    <a:lnTo>
                      <a:pt x="1428" y="368"/>
                    </a:lnTo>
                    <a:lnTo>
                      <a:pt x="1417" y="368"/>
                    </a:lnTo>
                    <a:lnTo>
                      <a:pt x="1401" y="370"/>
                    </a:lnTo>
                    <a:lnTo>
                      <a:pt x="1382" y="372"/>
                    </a:lnTo>
                    <a:lnTo>
                      <a:pt x="1364" y="375"/>
                    </a:lnTo>
                    <a:lnTo>
                      <a:pt x="1352" y="377"/>
                    </a:lnTo>
                    <a:lnTo>
                      <a:pt x="1339" y="383"/>
                    </a:lnTo>
                    <a:lnTo>
                      <a:pt x="1326" y="392"/>
                    </a:lnTo>
                    <a:lnTo>
                      <a:pt x="1296" y="422"/>
                    </a:lnTo>
                    <a:lnTo>
                      <a:pt x="1286" y="430"/>
                    </a:lnTo>
                    <a:lnTo>
                      <a:pt x="1278" y="439"/>
                    </a:lnTo>
                    <a:lnTo>
                      <a:pt x="1274" y="448"/>
                    </a:lnTo>
                    <a:lnTo>
                      <a:pt x="1275" y="450"/>
                    </a:lnTo>
                    <a:lnTo>
                      <a:pt x="1278" y="456"/>
                    </a:lnTo>
                    <a:lnTo>
                      <a:pt x="1283" y="461"/>
                    </a:lnTo>
                    <a:lnTo>
                      <a:pt x="1290" y="465"/>
                    </a:lnTo>
                    <a:lnTo>
                      <a:pt x="1299" y="465"/>
                    </a:lnTo>
                    <a:lnTo>
                      <a:pt x="1310" y="460"/>
                    </a:lnTo>
                    <a:lnTo>
                      <a:pt x="1316" y="459"/>
                    </a:lnTo>
                    <a:lnTo>
                      <a:pt x="1323" y="464"/>
                    </a:lnTo>
                    <a:lnTo>
                      <a:pt x="1330" y="470"/>
                    </a:lnTo>
                    <a:lnTo>
                      <a:pt x="1334" y="479"/>
                    </a:lnTo>
                    <a:lnTo>
                      <a:pt x="1337" y="487"/>
                    </a:lnTo>
                    <a:lnTo>
                      <a:pt x="1334" y="499"/>
                    </a:lnTo>
                    <a:lnTo>
                      <a:pt x="1329" y="509"/>
                    </a:lnTo>
                    <a:lnTo>
                      <a:pt x="1326" y="517"/>
                    </a:lnTo>
                    <a:lnTo>
                      <a:pt x="1325" y="524"/>
                    </a:lnTo>
                    <a:lnTo>
                      <a:pt x="1326" y="532"/>
                    </a:lnTo>
                    <a:lnTo>
                      <a:pt x="1325" y="539"/>
                    </a:lnTo>
                    <a:lnTo>
                      <a:pt x="1320" y="551"/>
                    </a:lnTo>
                    <a:lnTo>
                      <a:pt x="1314" y="562"/>
                    </a:lnTo>
                    <a:lnTo>
                      <a:pt x="1306" y="570"/>
                    </a:lnTo>
                    <a:lnTo>
                      <a:pt x="1298" y="580"/>
                    </a:lnTo>
                    <a:lnTo>
                      <a:pt x="1289" y="593"/>
                    </a:lnTo>
                    <a:lnTo>
                      <a:pt x="1279" y="609"/>
                    </a:lnTo>
                    <a:lnTo>
                      <a:pt x="1268" y="621"/>
                    </a:lnTo>
                    <a:lnTo>
                      <a:pt x="1256" y="631"/>
                    </a:lnTo>
                    <a:lnTo>
                      <a:pt x="1245" y="635"/>
                    </a:lnTo>
                    <a:lnTo>
                      <a:pt x="1235" y="635"/>
                    </a:lnTo>
                    <a:lnTo>
                      <a:pt x="1226" y="632"/>
                    </a:lnTo>
                    <a:lnTo>
                      <a:pt x="1220" y="631"/>
                    </a:lnTo>
                    <a:lnTo>
                      <a:pt x="1217" y="631"/>
                    </a:lnTo>
                    <a:lnTo>
                      <a:pt x="1209" y="639"/>
                    </a:lnTo>
                    <a:lnTo>
                      <a:pt x="1204" y="646"/>
                    </a:lnTo>
                    <a:lnTo>
                      <a:pt x="1199" y="656"/>
                    </a:lnTo>
                    <a:lnTo>
                      <a:pt x="1193" y="661"/>
                    </a:lnTo>
                    <a:lnTo>
                      <a:pt x="1190" y="664"/>
                    </a:lnTo>
                    <a:lnTo>
                      <a:pt x="1185" y="669"/>
                    </a:lnTo>
                    <a:lnTo>
                      <a:pt x="1181" y="671"/>
                    </a:lnTo>
                    <a:lnTo>
                      <a:pt x="1178" y="673"/>
                    </a:lnTo>
                    <a:lnTo>
                      <a:pt x="1175" y="673"/>
                    </a:lnTo>
                    <a:lnTo>
                      <a:pt x="1175" y="676"/>
                    </a:lnTo>
                    <a:lnTo>
                      <a:pt x="1176" y="680"/>
                    </a:lnTo>
                    <a:lnTo>
                      <a:pt x="1177" y="683"/>
                    </a:lnTo>
                    <a:lnTo>
                      <a:pt x="1182" y="688"/>
                    </a:lnTo>
                    <a:lnTo>
                      <a:pt x="1190" y="697"/>
                    </a:lnTo>
                    <a:lnTo>
                      <a:pt x="1195" y="708"/>
                    </a:lnTo>
                    <a:lnTo>
                      <a:pt x="1197" y="722"/>
                    </a:lnTo>
                    <a:lnTo>
                      <a:pt x="1197" y="727"/>
                    </a:lnTo>
                    <a:lnTo>
                      <a:pt x="1196" y="731"/>
                    </a:lnTo>
                    <a:lnTo>
                      <a:pt x="1195" y="733"/>
                    </a:lnTo>
                    <a:lnTo>
                      <a:pt x="1192" y="736"/>
                    </a:lnTo>
                    <a:lnTo>
                      <a:pt x="1188" y="737"/>
                    </a:lnTo>
                    <a:lnTo>
                      <a:pt x="1187" y="737"/>
                    </a:lnTo>
                    <a:lnTo>
                      <a:pt x="1185" y="738"/>
                    </a:lnTo>
                    <a:lnTo>
                      <a:pt x="1181" y="738"/>
                    </a:lnTo>
                    <a:lnTo>
                      <a:pt x="1178" y="739"/>
                    </a:lnTo>
                    <a:lnTo>
                      <a:pt x="1176" y="742"/>
                    </a:lnTo>
                    <a:lnTo>
                      <a:pt x="1173" y="743"/>
                    </a:lnTo>
                    <a:lnTo>
                      <a:pt x="1171" y="743"/>
                    </a:lnTo>
                    <a:lnTo>
                      <a:pt x="1168" y="746"/>
                    </a:lnTo>
                    <a:lnTo>
                      <a:pt x="1162" y="746"/>
                    </a:lnTo>
                    <a:lnTo>
                      <a:pt x="1162" y="743"/>
                    </a:lnTo>
                    <a:lnTo>
                      <a:pt x="1165" y="741"/>
                    </a:lnTo>
                    <a:lnTo>
                      <a:pt x="1162" y="738"/>
                    </a:lnTo>
                    <a:lnTo>
                      <a:pt x="1162" y="734"/>
                    </a:lnTo>
                    <a:lnTo>
                      <a:pt x="1165" y="729"/>
                    </a:lnTo>
                    <a:lnTo>
                      <a:pt x="1166" y="728"/>
                    </a:lnTo>
                    <a:lnTo>
                      <a:pt x="1166" y="727"/>
                    </a:lnTo>
                    <a:lnTo>
                      <a:pt x="1165" y="724"/>
                    </a:lnTo>
                    <a:lnTo>
                      <a:pt x="1165" y="722"/>
                    </a:lnTo>
                    <a:lnTo>
                      <a:pt x="1163" y="719"/>
                    </a:lnTo>
                    <a:lnTo>
                      <a:pt x="1162" y="719"/>
                    </a:lnTo>
                    <a:lnTo>
                      <a:pt x="1160" y="717"/>
                    </a:lnTo>
                    <a:lnTo>
                      <a:pt x="1160" y="713"/>
                    </a:lnTo>
                    <a:lnTo>
                      <a:pt x="1162" y="713"/>
                    </a:lnTo>
                    <a:lnTo>
                      <a:pt x="1165" y="712"/>
                    </a:lnTo>
                    <a:lnTo>
                      <a:pt x="1166" y="709"/>
                    </a:lnTo>
                    <a:lnTo>
                      <a:pt x="1166" y="708"/>
                    </a:lnTo>
                    <a:lnTo>
                      <a:pt x="1163" y="703"/>
                    </a:lnTo>
                    <a:lnTo>
                      <a:pt x="1161" y="700"/>
                    </a:lnTo>
                    <a:lnTo>
                      <a:pt x="1157" y="699"/>
                    </a:lnTo>
                    <a:lnTo>
                      <a:pt x="1153" y="699"/>
                    </a:lnTo>
                    <a:lnTo>
                      <a:pt x="1151" y="702"/>
                    </a:lnTo>
                    <a:lnTo>
                      <a:pt x="1150" y="702"/>
                    </a:lnTo>
                    <a:lnTo>
                      <a:pt x="1147" y="699"/>
                    </a:lnTo>
                    <a:lnTo>
                      <a:pt x="1146" y="697"/>
                    </a:lnTo>
                    <a:lnTo>
                      <a:pt x="1146" y="692"/>
                    </a:lnTo>
                    <a:lnTo>
                      <a:pt x="1150" y="688"/>
                    </a:lnTo>
                    <a:lnTo>
                      <a:pt x="1150" y="676"/>
                    </a:lnTo>
                    <a:lnTo>
                      <a:pt x="1146" y="676"/>
                    </a:lnTo>
                    <a:lnTo>
                      <a:pt x="1143" y="675"/>
                    </a:lnTo>
                    <a:lnTo>
                      <a:pt x="1142" y="674"/>
                    </a:lnTo>
                    <a:lnTo>
                      <a:pt x="1140" y="673"/>
                    </a:lnTo>
                    <a:lnTo>
                      <a:pt x="1137" y="673"/>
                    </a:lnTo>
                    <a:lnTo>
                      <a:pt x="1127" y="675"/>
                    </a:lnTo>
                    <a:lnTo>
                      <a:pt x="1119" y="679"/>
                    </a:lnTo>
                    <a:lnTo>
                      <a:pt x="1111" y="683"/>
                    </a:lnTo>
                    <a:lnTo>
                      <a:pt x="1103" y="685"/>
                    </a:lnTo>
                    <a:lnTo>
                      <a:pt x="1103" y="681"/>
                    </a:lnTo>
                    <a:lnTo>
                      <a:pt x="1106" y="679"/>
                    </a:lnTo>
                    <a:lnTo>
                      <a:pt x="1108" y="674"/>
                    </a:lnTo>
                    <a:lnTo>
                      <a:pt x="1111" y="670"/>
                    </a:lnTo>
                    <a:lnTo>
                      <a:pt x="1111" y="668"/>
                    </a:lnTo>
                    <a:lnTo>
                      <a:pt x="1108" y="663"/>
                    </a:lnTo>
                    <a:lnTo>
                      <a:pt x="1103" y="660"/>
                    </a:lnTo>
                    <a:lnTo>
                      <a:pt x="1101" y="660"/>
                    </a:lnTo>
                    <a:lnTo>
                      <a:pt x="1097" y="664"/>
                    </a:lnTo>
                    <a:lnTo>
                      <a:pt x="1097" y="665"/>
                    </a:lnTo>
                    <a:lnTo>
                      <a:pt x="1093" y="670"/>
                    </a:lnTo>
                    <a:lnTo>
                      <a:pt x="1083" y="678"/>
                    </a:lnTo>
                    <a:lnTo>
                      <a:pt x="1079" y="680"/>
                    </a:lnTo>
                    <a:lnTo>
                      <a:pt x="1074" y="683"/>
                    </a:lnTo>
                    <a:lnTo>
                      <a:pt x="1071" y="683"/>
                    </a:lnTo>
                    <a:lnTo>
                      <a:pt x="1068" y="684"/>
                    </a:lnTo>
                    <a:lnTo>
                      <a:pt x="1066" y="684"/>
                    </a:lnTo>
                    <a:lnTo>
                      <a:pt x="1063" y="685"/>
                    </a:lnTo>
                    <a:lnTo>
                      <a:pt x="1062" y="688"/>
                    </a:lnTo>
                    <a:lnTo>
                      <a:pt x="1062" y="690"/>
                    </a:lnTo>
                    <a:lnTo>
                      <a:pt x="1063" y="693"/>
                    </a:lnTo>
                    <a:lnTo>
                      <a:pt x="1064" y="694"/>
                    </a:lnTo>
                    <a:lnTo>
                      <a:pt x="1069" y="697"/>
                    </a:lnTo>
                    <a:lnTo>
                      <a:pt x="1073" y="700"/>
                    </a:lnTo>
                    <a:lnTo>
                      <a:pt x="1074" y="703"/>
                    </a:lnTo>
                    <a:lnTo>
                      <a:pt x="1074" y="704"/>
                    </a:lnTo>
                    <a:lnTo>
                      <a:pt x="1076" y="707"/>
                    </a:lnTo>
                    <a:lnTo>
                      <a:pt x="1081" y="709"/>
                    </a:lnTo>
                    <a:lnTo>
                      <a:pt x="1089" y="709"/>
                    </a:lnTo>
                    <a:lnTo>
                      <a:pt x="1091" y="708"/>
                    </a:lnTo>
                    <a:lnTo>
                      <a:pt x="1091" y="707"/>
                    </a:lnTo>
                    <a:lnTo>
                      <a:pt x="1092" y="704"/>
                    </a:lnTo>
                    <a:lnTo>
                      <a:pt x="1093" y="703"/>
                    </a:lnTo>
                    <a:lnTo>
                      <a:pt x="1093" y="702"/>
                    </a:lnTo>
                    <a:lnTo>
                      <a:pt x="1094" y="700"/>
                    </a:lnTo>
                    <a:lnTo>
                      <a:pt x="1097" y="700"/>
                    </a:lnTo>
                    <a:lnTo>
                      <a:pt x="1099" y="702"/>
                    </a:lnTo>
                    <a:lnTo>
                      <a:pt x="1103" y="705"/>
                    </a:lnTo>
                    <a:lnTo>
                      <a:pt x="1106" y="707"/>
                    </a:lnTo>
                    <a:lnTo>
                      <a:pt x="1114" y="707"/>
                    </a:lnTo>
                    <a:lnTo>
                      <a:pt x="1117" y="708"/>
                    </a:lnTo>
                    <a:lnTo>
                      <a:pt x="1118" y="709"/>
                    </a:lnTo>
                    <a:lnTo>
                      <a:pt x="1111" y="714"/>
                    </a:lnTo>
                    <a:lnTo>
                      <a:pt x="1102" y="717"/>
                    </a:lnTo>
                    <a:lnTo>
                      <a:pt x="1094" y="722"/>
                    </a:lnTo>
                    <a:lnTo>
                      <a:pt x="1089" y="728"/>
                    </a:lnTo>
                    <a:lnTo>
                      <a:pt x="1088" y="731"/>
                    </a:lnTo>
                    <a:lnTo>
                      <a:pt x="1087" y="732"/>
                    </a:lnTo>
                    <a:lnTo>
                      <a:pt x="1084" y="733"/>
                    </a:lnTo>
                    <a:lnTo>
                      <a:pt x="1083" y="734"/>
                    </a:lnTo>
                    <a:lnTo>
                      <a:pt x="1081" y="736"/>
                    </a:lnTo>
                    <a:lnTo>
                      <a:pt x="1081" y="738"/>
                    </a:lnTo>
                    <a:lnTo>
                      <a:pt x="1082" y="742"/>
                    </a:lnTo>
                    <a:lnTo>
                      <a:pt x="1083" y="744"/>
                    </a:lnTo>
                    <a:lnTo>
                      <a:pt x="1087" y="747"/>
                    </a:lnTo>
                    <a:lnTo>
                      <a:pt x="1089" y="748"/>
                    </a:lnTo>
                    <a:lnTo>
                      <a:pt x="1092" y="748"/>
                    </a:lnTo>
                    <a:lnTo>
                      <a:pt x="1092" y="756"/>
                    </a:lnTo>
                    <a:lnTo>
                      <a:pt x="1093" y="756"/>
                    </a:lnTo>
                    <a:lnTo>
                      <a:pt x="1093" y="757"/>
                    </a:lnTo>
                    <a:lnTo>
                      <a:pt x="1094" y="758"/>
                    </a:lnTo>
                    <a:lnTo>
                      <a:pt x="1096" y="761"/>
                    </a:lnTo>
                    <a:lnTo>
                      <a:pt x="1096" y="763"/>
                    </a:lnTo>
                    <a:lnTo>
                      <a:pt x="1097" y="766"/>
                    </a:lnTo>
                    <a:lnTo>
                      <a:pt x="1102" y="773"/>
                    </a:lnTo>
                    <a:lnTo>
                      <a:pt x="1106" y="781"/>
                    </a:lnTo>
                    <a:lnTo>
                      <a:pt x="1108" y="790"/>
                    </a:lnTo>
                    <a:lnTo>
                      <a:pt x="1109" y="801"/>
                    </a:lnTo>
                    <a:lnTo>
                      <a:pt x="1108" y="810"/>
                    </a:lnTo>
                    <a:lnTo>
                      <a:pt x="1104" y="817"/>
                    </a:lnTo>
                    <a:lnTo>
                      <a:pt x="1103" y="825"/>
                    </a:lnTo>
                    <a:lnTo>
                      <a:pt x="1098" y="829"/>
                    </a:lnTo>
                    <a:lnTo>
                      <a:pt x="1092" y="835"/>
                    </a:lnTo>
                    <a:lnTo>
                      <a:pt x="1087" y="842"/>
                    </a:lnTo>
                    <a:lnTo>
                      <a:pt x="1083" y="848"/>
                    </a:lnTo>
                    <a:lnTo>
                      <a:pt x="1081" y="854"/>
                    </a:lnTo>
                    <a:lnTo>
                      <a:pt x="1077" y="861"/>
                    </a:lnTo>
                    <a:lnTo>
                      <a:pt x="1073" y="868"/>
                    </a:lnTo>
                    <a:lnTo>
                      <a:pt x="1067" y="870"/>
                    </a:lnTo>
                    <a:lnTo>
                      <a:pt x="1064" y="875"/>
                    </a:lnTo>
                    <a:lnTo>
                      <a:pt x="1063" y="876"/>
                    </a:lnTo>
                    <a:lnTo>
                      <a:pt x="1060" y="878"/>
                    </a:lnTo>
                    <a:lnTo>
                      <a:pt x="1054" y="881"/>
                    </a:lnTo>
                    <a:lnTo>
                      <a:pt x="1049" y="886"/>
                    </a:lnTo>
                    <a:lnTo>
                      <a:pt x="1043" y="892"/>
                    </a:lnTo>
                    <a:lnTo>
                      <a:pt x="1037" y="895"/>
                    </a:lnTo>
                    <a:lnTo>
                      <a:pt x="1027" y="897"/>
                    </a:lnTo>
                    <a:lnTo>
                      <a:pt x="1024" y="897"/>
                    </a:lnTo>
                    <a:lnTo>
                      <a:pt x="1022" y="895"/>
                    </a:lnTo>
                    <a:lnTo>
                      <a:pt x="1019" y="893"/>
                    </a:lnTo>
                    <a:lnTo>
                      <a:pt x="1015" y="893"/>
                    </a:lnTo>
                    <a:lnTo>
                      <a:pt x="1015" y="895"/>
                    </a:lnTo>
                    <a:lnTo>
                      <a:pt x="1013" y="898"/>
                    </a:lnTo>
                    <a:lnTo>
                      <a:pt x="1012" y="900"/>
                    </a:lnTo>
                    <a:lnTo>
                      <a:pt x="1005" y="904"/>
                    </a:lnTo>
                    <a:lnTo>
                      <a:pt x="999" y="905"/>
                    </a:lnTo>
                    <a:lnTo>
                      <a:pt x="991" y="908"/>
                    </a:lnTo>
                    <a:lnTo>
                      <a:pt x="989" y="909"/>
                    </a:lnTo>
                    <a:lnTo>
                      <a:pt x="985" y="909"/>
                    </a:lnTo>
                    <a:lnTo>
                      <a:pt x="981" y="910"/>
                    </a:lnTo>
                    <a:lnTo>
                      <a:pt x="976" y="913"/>
                    </a:lnTo>
                    <a:lnTo>
                      <a:pt x="975" y="915"/>
                    </a:lnTo>
                    <a:lnTo>
                      <a:pt x="975" y="919"/>
                    </a:lnTo>
                    <a:lnTo>
                      <a:pt x="974" y="920"/>
                    </a:lnTo>
                    <a:lnTo>
                      <a:pt x="974" y="922"/>
                    </a:lnTo>
                    <a:lnTo>
                      <a:pt x="971" y="922"/>
                    </a:lnTo>
                    <a:lnTo>
                      <a:pt x="969" y="919"/>
                    </a:lnTo>
                    <a:lnTo>
                      <a:pt x="969" y="912"/>
                    </a:lnTo>
                    <a:lnTo>
                      <a:pt x="961" y="909"/>
                    </a:lnTo>
                    <a:lnTo>
                      <a:pt x="958" y="909"/>
                    </a:lnTo>
                    <a:lnTo>
                      <a:pt x="950" y="907"/>
                    </a:lnTo>
                    <a:lnTo>
                      <a:pt x="944" y="913"/>
                    </a:lnTo>
                    <a:lnTo>
                      <a:pt x="936" y="919"/>
                    </a:lnTo>
                    <a:lnTo>
                      <a:pt x="929" y="924"/>
                    </a:lnTo>
                    <a:lnTo>
                      <a:pt x="924" y="932"/>
                    </a:lnTo>
                    <a:lnTo>
                      <a:pt x="921" y="941"/>
                    </a:lnTo>
                    <a:lnTo>
                      <a:pt x="921" y="942"/>
                    </a:lnTo>
                    <a:lnTo>
                      <a:pt x="925" y="946"/>
                    </a:lnTo>
                    <a:lnTo>
                      <a:pt x="934" y="956"/>
                    </a:lnTo>
                    <a:lnTo>
                      <a:pt x="940" y="964"/>
                    </a:lnTo>
                    <a:lnTo>
                      <a:pt x="949" y="972"/>
                    </a:lnTo>
                    <a:lnTo>
                      <a:pt x="958" y="982"/>
                    </a:lnTo>
                    <a:lnTo>
                      <a:pt x="963" y="996"/>
                    </a:lnTo>
                    <a:lnTo>
                      <a:pt x="965" y="1011"/>
                    </a:lnTo>
                    <a:lnTo>
                      <a:pt x="964" y="1019"/>
                    </a:lnTo>
                    <a:lnTo>
                      <a:pt x="961" y="1025"/>
                    </a:lnTo>
                    <a:lnTo>
                      <a:pt x="960" y="1031"/>
                    </a:lnTo>
                    <a:lnTo>
                      <a:pt x="950" y="1035"/>
                    </a:lnTo>
                    <a:lnTo>
                      <a:pt x="944" y="1039"/>
                    </a:lnTo>
                    <a:lnTo>
                      <a:pt x="935" y="1044"/>
                    </a:lnTo>
                    <a:lnTo>
                      <a:pt x="934" y="1045"/>
                    </a:lnTo>
                    <a:lnTo>
                      <a:pt x="933" y="1047"/>
                    </a:lnTo>
                    <a:lnTo>
                      <a:pt x="931" y="1049"/>
                    </a:lnTo>
                    <a:lnTo>
                      <a:pt x="930" y="1051"/>
                    </a:lnTo>
                    <a:lnTo>
                      <a:pt x="929" y="1053"/>
                    </a:lnTo>
                    <a:lnTo>
                      <a:pt x="925" y="1053"/>
                    </a:lnTo>
                    <a:lnTo>
                      <a:pt x="925" y="1056"/>
                    </a:lnTo>
                    <a:lnTo>
                      <a:pt x="922" y="1058"/>
                    </a:lnTo>
                    <a:lnTo>
                      <a:pt x="921" y="1060"/>
                    </a:lnTo>
                    <a:lnTo>
                      <a:pt x="917" y="1064"/>
                    </a:lnTo>
                    <a:lnTo>
                      <a:pt x="916" y="1064"/>
                    </a:lnTo>
                    <a:lnTo>
                      <a:pt x="914" y="1061"/>
                    </a:lnTo>
                    <a:lnTo>
                      <a:pt x="912" y="1059"/>
                    </a:lnTo>
                    <a:lnTo>
                      <a:pt x="912" y="1051"/>
                    </a:lnTo>
                    <a:lnTo>
                      <a:pt x="914" y="1050"/>
                    </a:lnTo>
                    <a:lnTo>
                      <a:pt x="912" y="1047"/>
                    </a:lnTo>
                    <a:lnTo>
                      <a:pt x="911" y="1044"/>
                    </a:lnTo>
                    <a:lnTo>
                      <a:pt x="905" y="1044"/>
                    </a:lnTo>
                    <a:lnTo>
                      <a:pt x="900" y="1041"/>
                    </a:lnTo>
                    <a:lnTo>
                      <a:pt x="897" y="1039"/>
                    </a:lnTo>
                    <a:lnTo>
                      <a:pt x="897" y="1036"/>
                    </a:lnTo>
                    <a:lnTo>
                      <a:pt x="895" y="1036"/>
                    </a:lnTo>
                    <a:lnTo>
                      <a:pt x="892" y="1035"/>
                    </a:lnTo>
                    <a:lnTo>
                      <a:pt x="891" y="1034"/>
                    </a:lnTo>
                    <a:lnTo>
                      <a:pt x="891" y="1032"/>
                    </a:lnTo>
                    <a:lnTo>
                      <a:pt x="890" y="1031"/>
                    </a:lnTo>
                    <a:lnTo>
                      <a:pt x="890" y="1029"/>
                    </a:lnTo>
                    <a:lnTo>
                      <a:pt x="889" y="1027"/>
                    </a:lnTo>
                    <a:lnTo>
                      <a:pt x="887" y="1025"/>
                    </a:lnTo>
                    <a:lnTo>
                      <a:pt x="884" y="1022"/>
                    </a:lnTo>
                    <a:lnTo>
                      <a:pt x="881" y="1020"/>
                    </a:lnTo>
                    <a:lnTo>
                      <a:pt x="870" y="1016"/>
                    </a:lnTo>
                    <a:lnTo>
                      <a:pt x="869" y="1015"/>
                    </a:lnTo>
                    <a:lnTo>
                      <a:pt x="869" y="1014"/>
                    </a:lnTo>
                    <a:lnTo>
                      <a:pt x="867" y="1012"/>
                    </a:lnTo>
                    <a:lnTo>
                      <a:pt x="867" y="1011"/>
                    </a:lnTo>
                    <a:lnTo>
                      <a:pt x="866" y="1009"/>
                    </a:lnTo>
                    <a:lnTo>
                      <a:pt x="864" y="1007"/>
                    </a:lnTo>
                    <a:lnTo>
                      <a:pt x="860" y="1006"/>
                    </a:lnTo>
                    <a:lnTo>
                      <a:pt x="856" y="1006"/>
                    </a:lnTo>
                    <a:lnTo>
                      <a:pt x="855" y="1007"/>
                    </a:lnTo>
                    <a:lnTo>
                      <a:pt x="855" y="1014"/>
                    </a:lnTo>
                    <a:lnTo>
                      <a:pt x="856" y="1015"/>
                    </a:lnTo>
                    <a:lnTo>
                      <a:pt x="856" y="1019"/>
                    </a:lnTo>
                    <a:lnTo>
                      <a:pt x="855" y="1026"/>
                    </a:lnTo>
                    <a:lnTo>
                      <a:pt x="851" y="1032"/>
                    </a:lnTo>
                    <a:lnTo>
                      <a:pt x="846" y="1037"/>
                    </a:lnTo>
                    <a:lnTo>
                      <a:pt x="845" y="1045"/>
                    </a:lnTo>
                    <a:lnTo>
                      <a:pt x="845" y="1049"/>
                    </a:lnTo>
                    <a:lnTo>
                      <a:pt x="846" y="1051"/>
                    </a:lnTo>
                    <a:lnTo>
                      <a:pt x="851" y="1054"/>
                    </a:lnTo>
                    <a:lnTo>
                      <a:pt x="852" y="1055"/>
                    </a:lnTo>
                    <a:lnTo>
                      <a:pt x="855" y="1056"/>
                    </a:lnTo>
                    <a:lnTo>
                      <a:pt x="858" y="1060"/>
                    </a:lnTo>
                    <a:lnTo>
                      <a:pt x="858" y="1064"/>
                    </a:lnTo>
                    <a:lnTo>
                      <a:pt x="857" y="1064"/>
                    </a:lnTo>
                    <a:lnTo>
                      <a:pt x="861" y="1075"/>
                    </a:lnTo>
                    <a:lnTo>
                      <a:pt x="862" y="1078"/>
                    </a:lnTo>
                    <a:lnTo>
                      <a:pt x="869" y="1083"/>
                    </a:lnTo>
                    <a:lnTo>
                      <a:pt x="876" y="1086"/>
                    </a:lnTo>
                    <a:lnTo>
                      <a:pt x="884" y="1092"/>
                    </a:lnTo>
                    <a:lnTo>
                      <a:pt x="891" y="1095"/>
                    </a:lnTo>
                    <a:lnTo>
                      <a:pt x="896" y="1103"/>
                    </a:lnTo>
                    <a:lnTo>
                      <a:pt x="897" y="1112"/>
                    </a:lnTo>
                    <a:lnTo>
                      <a:pt x="897" y="1115"/>
                    </a:lnTo>
                    <a:lnTo>
                      <a:pt x="896" y="1117"/>
                    </a:lnTo>
                    <a:lnTo>
                      <a:pt x="896" y="1123"/>
                    </a:lnTo>
                    <a:lnTo>
                      <a:pt x="897" y="1125"/>
                    </a:lnTo>
                    <a:lnTo>
                      <a:pt x="901" y="1129"/>
                    </a:lnTo>
                    <a:lnTo>
                      <a:pt x="904" y="1134"/>
                    </a:lnTo>
                    <a:lnTo>
                      <a:pt x="905" y="1138"/>
                    </a:lnTo>
                    <a:lnTo>
                      <a:pt x="905" y="1141"/>
                    </a:lnTo>
                    <a:lnTo>
                      <a:pt x="906" y="1142"/>
                    </a:lnTo>
                    <a:lnTo>
                      <a:pt x="907" y="1146"/>
                    </a:lnTo>
                    <a:lnTo>
                      <a:pt x="902" y="1146"/>
                    </a:lnTo>
                    <a:lnTo>
                      <a:pt x="901" y="1147"/>
                    </a:lnTo>
                    <a:lnTo>
                      <a:pt x="900" y="1147"/>
                    </a:lnTo>
                    <a:lnTo>
                      <a:pt x="899" y="1148"/>
                    </a:lnTo>
                    <a:lnTo>
                      <a:pt x="897" y="1148"/>
                    </a:lnTo>
                    <a:lnTo>
                      <a:pt x="894" y="1144"/>
                    </a:lnTo>
                    <a:lnTo>
                      <a:pt x="892" y="1144"/>
                    </a:lnTo>
                    <a:lnTo>
                      <a:pt x="880" y="1137"/>
                    </a:lnTo>
                    <a:lnTo>
                      <a:pt x="871" y="1127"/>
                    </a:lnTo>
                    <a:lnTo>
                      <a:pt x="864" y="1114"/>
                    </a:lnTo>
                    <a:lnTo>
                      <a:pt x="860" y="1099"/>
                    </a:lnTo>
                    <a:lnTo>
                      <a:pt x="855" y="1084"/>
                    </a:lnTo>
                    <a:lnTo>
                      <a:pt x="852" y="1079"/>
                    </a:lnTo>
                    <a:lnTo>
                      <a:pt x="850" y="1073"/>
                    </a:lnTo>
                    <a:lnTo>
                      <a:pt x="846" y="1066"/>
                    </a:lnTo>
                    <a:lnTo>
                      <a:pt x="842" y="1064"/>
                    </a:lnTo>
                    <a:lnTo>
                      <a:pt x="840" y="1064"/>
                    </a:lnTo>
                    <a:lnTo>
                      <a:pt x="840" y="1065"/>
                    </a:lnTo>
                    <a:lnTo>
                      <a:pt x="838" y="1065"/>
                    </a:lnTo>
                    <a:lnTo>
                      <a:pt x="837" y="1064"/>
                    </a:lnTo>
                    <a:lnTo>
                      <a:pt x="837" y="1061"/>
                    </a:lnTo>
                    <a:lnTo>
                      <a:pt x="840" y="1046"/>
                    </a:lnTo>
                    <a:lnTo>
                      <a:pt x="841" y="1046"/>
                    </a:lnTo>
                    <a:lnTo>
                      <a:pt x="840" y="1045"/>
                    </a:lnTo>
                    <a:lnTo>
                      <a:pt x="840" y="1040"/>
                    </a:lnTo>
                    <a:lnTo>
                      <a:pt x="841" y="1036"/>
                    </a:lnTo>
                    <a:lnTo>
                      <a:pt x="841" y="1031"/>
                    </a:lnTo>
                    <a:lnTo>
                      <a:pt x="840" y="1019"/>
                    </a:lnTo>
                    <a:lnTo>
                      <a:pt x="832" y="998"/>
                    </a:lnTo>
                    <a:lnTo>
                      <a:pt x="831" y="988"/>
                    </a:lnTo>
                    <a:lnTo>
                      <a:pt x="830" y="988"/>
                    </a:lnTo>
                    <a:lnTo>
                      <a:pt x="828" y="987"/>
                    </a:lnTo>
                    <a:lnTo>
                      <a:pt x="828" y="985"/>
                    </a:lnTo>
                    <a:lnTo>
                      <a:pt x="830" y="982"/>
                    </a:lnTo>
                    <a:lnTo>
                      <a:pt x="830" y="973"/>
                    </a:lnTo>
                    <a:lnTo>
                      <a:pt x="828" y="971"/>
                    </a:lnTo>
                    <a:lnTo>
                      <a:pt x="827" y="970"/>
                    </a:lnTo>
                    <a:lnTo>
                      <a:pt x="826" y="970"/>
                    </a:lnTo>
                    <a:lnTo>
                      <a:pt x="823" y="968"/>
                    </a:lnTo>
                    <a:lnTo>
                      <a:pt x="822" y="967"/>
                    </a:lnTo>
                    <a:lnTo>
                      <a:pt x="822" y="966"/>
                    </a:lnTo>
                    <a:lnTo>
                      <a:pt x="821" y="963"/>
                    </a:lnTo>
                    <a:lnTo>
                      <a:pt x="820" y="962"/>
                    </a:lnTo>
                    <a:lnTo>
                      <a:pt x="815" y="968"/>
                    </a:lnTo>
                    <a:lnTo>
                      <a:pt x="811" y="975"/>
                    </a:lnTo>
                    <a:lnTo>
                      <a:pt x="806" y="980"/>
                    </a:lnTo>
                    <a:lnTo>
                      <a:pt x="798" y="981"/>
                    </a:lnTo>
                    <a:lnTo>
                      <a:pt x="796" y="981"/>
                    </a:lnTo>
                    <a:lnTo>
                      <a:pt x="793" y="980"/>
                    </a:lnTo>
                    <a:lnTo>
                      <a:pt x="793" y="978"/>
                    </a:lnTo>
                    <a:lnTo>
                      <a:pt x="792" y="976"/>
                    </a:lnTo>
                    <a:lnTo>
                      <a:pt x="792" y="967"/>
                    </a:lnTo>
                    <a:lnTo>
                      <a:pt x="793" y="964"/>
                    </a:lnTo>
                    <a:lnTo>
                      <a:pt x="793" y="957"/>
                    </a:lnTo>
                    <a:lnTo>
                      <a:pt x="792" y="956"/>
                    </a:lnTo>
                    <a:lnTo>
                      <a:pt x="792" y="954"/>
                    </a:lnTo>
                    <a:lnTo>
                      <a:pt x="791" y="953"/>
                    </a:lnTo>
                    <a:lnTo>
                      <a:pt x="786" y="942"/>
                    </a:lnTo>
                    <a:lnTo>
                      <a:pt x="779" y="932"/>
                    </a:lnTo>
                    <a:lnTo>
                      <a:pt x="776" y="928"/>
                    </a:lnTo>
                    <a:lnTo>
                      <a:pt x="772" y="925"/>
                    </a:lnTo>
                    <a:lnTo>
                      <a:pt x="768" y="922"/>
                    </a:lnTo>
                    <a:lnTo>
                      <a:pt x="766" y="918"/>
                    </a:lnTo>
                    <a:lnTo>
                      <a:pt x="763" y="910"/>
                    </a:lnTo>
                    <a:lnTo>
                      <a:pt x="763" y="905"/>
                    </a:lnTo>
                    <a:lnTo>
                      <a:pt x="762" y="902"/>
                    </a:lnTo>
                    <a:lnTo>
                      <a:pt x="761" y="899"/>
                    </a:lnTo>
                    <a:lnTo>
                      <a:pt x="758" y="897"/>
                    </a:lnTo>
                    <a:lnTo>
                      <a:pt x="747" y="893"/>
                    </a:lnTo>
                    <a:lnTo>
                      <a:pt x="744" y="900"/>
                    </a:lnTo>
                    <a:lnTo>
                      <a:pt x="741" y="905"/>
                    </a:lnTo>
                    <a:lnTo>
                      <a:pt x="733" y="908"/>
                    </a:lnTo>
                    <a:lnTo>
                      <a:pt x="723" y="908"/>
                    </a:lnTo>
                    <a:lnTo>
                      <a:pt x="720" y="907"/>
                    </a:lnTo>
                    <a:lnTo>
                      <a:pt x="718" y="904"/>
                    </a:lnTo>
                    <a:lnTo>
                      <a:pt x="715" y="903"/>
                    </a:lnTo>
                    <a:lnTo>
                      <a:pt x="714" y="905"/>
                    </a:lnTo>
                    <a:lnTo>
                      <a:pt x="712" y="908"/>
                    </a:lnTo>
                    <a:lnTo>
                      <a:pt x="704" y="912"/>
                    </a:lnTo>
                    <a:lnTo>
                      <a:pt x="703" y="913"/>
                    </a:lnTo>
                    <a:lnTo>
                      <a:pt x="702" y="918"/>
                    </a:lnTo>
                    <a:lnTo>
                      <a:pt x="702" y="922"/>
                    </a:lnTo>
                    <a:lnTo>
                      <a:pt x="700" y="924"/>
                    </a:lnTo>
                    <a:lnTo>
                      <a:pt x="698" y="927"/>
                    </a:lnTo>
                    <a:lnTo>
                      <a:pt x="689" y="933"/>
                    </a:lnTo>
                    <a:lnTo>
                      <a:pt x="680" y="938"/>
                    </a:lnTo>
                    <a:lnTo>
                      <a:pt x="673" y="943"/>
                    </a:lnTo>
                    <a:lnTo>
                      <a:pt x="649" y="967"/>
                    </a:lnTo>
                    <a:lnTo>
                      <a:pt x="648" y="970"/>
                    </a:lnTo>
                    <a:lnTo>
                      <a:pt x="645" y="972"/>
                    </a:lnTo>
                    <a:lnTo>
                      <a:pt x="643" y="973"/>
                    </a:lnTo>
                    <a:lnTo>
                      <a:pt x="640" y="976"/>
                    </a:lnTo>
                    <a:lnTo>
                      <a:pt x="639" y="976"/>
                    </a:lnTo>
                    <a:lnTo>
                      <a:pt x="635" y="977"/>
                    </a:lnTo>
                    <a:lnTo>
                      <a:pt x="633" y="978"/>
                    </a:lnTo>
                    <a:lnTo>
                      <a:pt x="629" y="980"/>
                    </a:lnTo>
                    <a:lnTo>
                      <a:pt x="626" y="981"/>
                    </a:lnTo>
                    <a:lnTo>
                      <a:pt x="623" y="985"/>
                    </a:lnTo>
                    <a:lnTo>
                      <a:pt x="623" y="993"/>
                    </a:lnTo>
                    <a:lnTo>
                      <a:pt x="624" y="997"/>
                    </a:lnTo>
                    <a:lnTo>
                      <a:pt x="625" y="1002"/>
                    </a:lnTo>
                    <a:lnTo>
                      <a:pt x="625" y="1006"/>
                    </a:lnTo>
                    <a:lnTo>
                      <a:pt x="624" y="1020"/>
                    </a:lnTo>
                    <a:lnTo>
                      <a:pt x="621" y="1031"/>
                    </a:lnTo>
                    <a:lnTo>
                      <a:pt x="623" y="1041"/>
                    </a:lnTo>
                    <a:lnTo>
                      <a:pt x="621" y="1042"/>
                    </a:lnTo>
                    <a:lnTo>
                      <a:pt x="621" y="1044"/>
                    </a:lnTo>
                    <a:lnTo>
                      <a:pt x="616" y="1044"/>
                    </a:lnTo>
                    <a:lnTo>
                      <a:pt x="614" y="1046"/>
                    </a:lnTo>
                    <a:lnTo>
                      <a:pt x="613" y="1049"/>
                    </a:lnTo>
                    <a:lnTo>
                      <a:pt x="611" y="1053"/>
                    </a:lnTo>
                    <a:lnTo>
                      <a:pt x="611" y="1055"/>
                    </a:lnTo>
                    <a:lnTo>
                      <a:pt x="609" y="1058"/>
                    </a:lnTo>
                    <a:lnTo>
                      <a:pt x="606" y="1059"/>
                    </a:lnTo>
                    <a:lnTo>
                      <a:pt x="605" y="1059"/>
                    </a:lnTo>
                    <a:lnTo>
                      <a:pt x="601" y="1063"/>
                    </a:lnTo>
                    <a:lnTo>
                      <a:pt x="599" y="1068"/>
                    </a:lnTo>
                    <a:lnTo>
                      <a:pt x="596" y="1070"/>
                    </a:lnTo>
                    <a:lnTo>
                      <a:pt x="591" y="1070"/>
                    </a:lnTo>
                    <a:lnTo>
                      <a:pt x="590" y="1068"/>
                    </a:lnTo>
                    <a:lnTo>
                      <a:pt x="590" y="1066"/>
                    </a:lnTo>
                    <a:lnTo>
                      <a:pt x="589" y="1066"/>
                    </a:lnTo>
                    <a:lnTo>
                      <a:pt x="586" y="1064"/>
                    </a:lnTo>
                    <a:lnTo>
                      <a:pt x="586" y="1063"/>
                    </a:lnTo>
                    <a:lnTo>
                      <a:pt x="581" y="1049"/>
                    </a:lnTo>
                    <a:lnTo>
                      <a:pt x="576" y="1036"/>
                    </a:lnTo>
                    <a:lnTo>
                      <a:pt x="569" y="1025"/>
                    </a:lnTo>
                    <a:lnTo>
                      <a:pt x="566" y="1022"/>
                    </a:lnTo>
                    <a:lnTo>
                      <a:pt x="565" y="1017"/>
                    </a:lnTo>
                    <a:lnTo>
                      <a:pt x="565" y="1014"/>
                    </a:lnTo>
                    <a:lnTo>
                      <a:pt x="562" y="1006"/>
                    </a:lnTo>
                    <a:lnTo>
                      <a:pt x="560" y="1002"/>
                    </a:lnTo>
                    <a:lnTo>
                      <a:pt x="559" y="1000"/>
                    </a:lnTo>
                    <a:lnTo>
                      <a:pt x="559" y="997"/>
                    </a:lnTo>
                    <a:lnTo>
                      <a:pt x="557" y="993"/>
                    </a:lnTo>
                    <a:lnTo>
                      <a:pt x="554" y="985"/>
                    </a:lnTo>
                    <a:lnTo>
                      <a:pt x="549" y="975"/>
                    </a:lnTo>
                    <a:lnTo>
                      <a:pt x="545" y="964"/>
                    </a:lnTo>
                    <a:lnTo>
                      <a:pt x="541" y="952"/>
                    </a:lnTo>
                    <a:lnTo>
                      <a:pt x="539" y="941"/>
                    </a:lnTo>
                    <a:lnTo>
                      <a:pt x="539" y="939"/>
                    </a:lnTo>
                    <a:lnTo>
                      <a:pt x="537" y="937"/>
                    </a:lnTo>
                    <a:lnTo>
                      <a:pt x="537" y="936"/>
                    </a:lnTo>
                    <a:lnTo>
                      <a:pt x="539" y="932"/>
                    </a:lnTo>
                    <a:lnTo>
                      <a:pt x="539" y="929"/>
                    </a:lnTo>
                    <a:lnTo>
                      <a:pt x="540" y="927"/>
                    </a:lnTo>
                    <a:lnTo>
                      <a:pt x="540" y="919"/>
                    </a:lnTo>
                    <a:lnTo>
                      <a:pt x="539" y="914"/>
                    </a:lnTo>
                    <a:lnTo>
                      <a:pt x="536" y="910"/>
                    </a:lnTo>
                    <a:lnTo>
                      <a:pt x="536" y="905"/>
                    </a:lnTo>
                    <a:lnTo>
                      <a:pt x="539" y="903"/>
                    </a:lnTo>
                    <a:lnTo>
                      <a:pt x="539" y="902"/>
                    </a:lnTo>
                    <a:lnTo>
                      <a:pt x="535" y="902"/>
                    </a:lnTo>
                    <a:lnTo>
                      <a:pt x="532" y="907"/>
                    </a:lnTo>
                    <a:lnTo>
                      <a:pt x="531" y="910"/>
                    </a:lnTo>
                    <a:lnTo>
                      <a:pt x="529" y="913"/>
                    </a:lnTo>
                    <a:lnTo>
                      <a:pt x="527" y="915"/>
                    </a:lnTo>
                    <a:lnTo>
                      <a:pt x="522" y="920"/>
                    </a:lnTo>
                    <a:lnTo>
                      <a:pt x="518" y="920"/>
                    </a:lnTo>
                    <a:lnTo>
                      <a:pt x="511" y="918"/>
                    </a:lnTo>
                    <a:lnTo>
                      <a:pt x="505" y="913"/>
                    </a:lnTo>
                    <a:lnTo>
                      <a:pt x="500" y="907"/>
                    </a:lnTo>
                    <a:lnTo>
                      <a:pt x="495" y="902"/>
                    </a:lnTo>
                    <a:lnTo>
                      <a:pt x="497" y="900"/>
                    </a:lnTo>
                    <a:lnTo>
                      <a:pt x="505" y="900"/>
                    </a:lnTo>
                    <a:lnTo>
                      <a:pt x="507" y="899"/>
                    </a:lnTo>
                    <a:lnTo>
                      <a:pt x="508" y="898"/>
                    </a:lnTo>
                    <a:lnTo>
                      <a:pt x="510" y="895"/>
                    </a:lnTo>
                    <a:lnTo>
                      <a:pt x="511" y="894"/>
                    </a:lnTo>
                    <a:lnTo>
                      <a:pt x="507" y="893"/>
                    </a:lnTo>
                    <a:lnTo>
                      <a:pt x="501" y="893"/>
                    </a:lnTo>
                    <a:lnTo>
                      <a:pt x="492" y="890"/>
                    </a:lnTo>
                    <a:lnTo>
                      <a:pt x="483" y="885"/>
                    </a:lnTo>
                    <a:lnTo>
                      <a:pt x="477" y="879"/>
                    </a:lnTo>
                    <a:lnTo>
                      <a:pt x="476" y="876"/>
                    </a:lnTo>
                    <a:lnTo>
                      <a:pt x="473" y="873"/>
                    </a:lnTo>
                    <a:lnTo>
                      <a:pt x="471" y="865"/>
                    </a:lnTo>
                    <a:lnTo>
                      <a:pt x="470" y="864"/>
                    </a:lnTo>
                    <a:lnTo>
                      <a:pt x="467" y="863"/>
                    </a:lnTo>
                    <a:lnTo>
                      <a:pt x="451" y="863"/>
                    </a:lnTo>
                    <a:lnTo>
                      <a:pt x="449" y="864"/>
                    </a:lnTo>
                    <a:lnTo>
                      <a:pt x="447" y="865"/>
                    </a:lnTo>
                    <a:lnTo>
                      <a:pt x="444" y="865"/>
                    </a:lnTo>
                    <a:lnTo>
                      <a:pt x="433" y="863"/>
                    </a:lnTo>
                    <a:lnTo>
                      <a:pt x="431" y="865"/>
                    </a:lnTo>
                    <a:lnTo>
                      <a:pt x="414" y="865"/>
                    </a:lnTo>
                    <a:lnTo>
                      <a:pt x="403" y="864"/>
                    </a:lnTo>
                    <a:lnTo>
                      <a:pt x="389" y="863"/>
                    </a:lnTo>
                    <a:lnTo>
                      <a:pt x="377" y="861"/>
                    </a:lnTo>
                    <a:lnTo>
                      <a:pt x="375" y="861"/>
                    </a:lnTo>
                    <a:lnTo>
                      <a:pt x="373" y="860"/>
                    </a:lnTo>
                    <a:lnTo>
                      <a:pt x="370" y="860"/>
                    </a:lnTo>
                    <a:lnTo>
                      <a:pt x="368" y="859"/>
                    </a:lnTo>
                    <a:lnTo>
                      <a:pt x="365" y="859"/>
                    </a:lnTo>
                    <a:lnTo>
                      <a:pt x="364" y="858"/>
                    </a:lnTo>
                    <a:lnTo>
                      <a:pt x="363" y="858"/>
                    </a:lnTo>
                    <a:lnTo>
                      <a:pt x="362" y="856"/>
                    </a:lnTo>
                    <a:lnTo>
                      <a:pt x="359" y="851"/>
                    </a:lnTo>
                    <a:lnTo>
                      <a:pt x="359" y="848"/>
                    </a:lnTo>
                    <a:lnTo>
                      <a:pt x="353" y="841"/>
                    </a:lnTo>
                    <a:lnTo>
                      <a:pt x="348" y="841"/>
                    </a:lnTo>
                    <a:lnTo>
                      <a:pt x="345" y="842"/>
                    </a:lnTo>
                    <a:lnTo>
                      <a:pt x="344" y="844"/>
                    </a:lnTo>
                    <a:lnTo>
                      <a:pt x="343" y="846"/>
                    </a:lnTo>
                    <a:lnTo>
                      <a:pt x="342" y="848"/>
                    </a:lnTo>
                    <a:lnTo>
                      <a:pt x="322" y="848"/>
                    </a:lnTo>
                    <a:lnTo>
                      <a:pt x="314" y="842"/>
                    </a:lnTo>
                    <a:lnTo>
                      <a:pt x="308" y="836"/>
                    </a:lnTo>
                    <a:lnTo>
                      <a:pt x="304" y="834"/>
                    </a:lnTo>
                    <a:lnTo>
                      <a:pt x="301" y="832"/>
                    </a:lnTo>
                    <a:lnTo>
                      <a:pt x="298" y="832"/>
                    </a:lnTo>
                    <a:lnTo>
                      <a:pt x="295" y="831"/>
                    </a:lnTo>
                    <a:lnTo>
                      <a:pt x="291" y="829"/>
                    </a:lnTo>
                    <a:lnTo>
                      <a:pt x="290" y="827"/>
                    </a:lnTo>
                    <a:lnTo>
                      <a:pt x="290" y="822"/>
                    </a:lnTo>
                    <a:lnTo>
                      <a:pt x="280" y="807"/>
                    </a:lnTo>
                    <a:lnTo>
                      <a:pt x="273" y="802"/>
                    </a:lnTo>
                    <a:lnTo>
                      <a:pt x="265" y="800"/>
                    </a:lnTo>
                    <a:lnTo>
                      <a:pt x="263" y="800"/>
                    </a:lnTo>
                    <a:lnTo>
                      <a:pt x="260" y="802"/>
                    </a:lnTo>
                    <a:lnTo>
                      <a:pt x="256" y="810"/>
                    </a:lnTo>
                    <a:lnTo>
                      <a:pt x="256" y="819"/>
                    </a:lnTo>
                    <a:lnTo>
                      <a:pt x="258" y="822"/>
                    </a:lnTo>
                    <a:lnTo>
                      <a:pt x="261" y="831"/>
                    </a:lnTo>
                    <a:lnTo>
                      <a:pt x="266" y="840"/>
                    </a:lnTo>
                    <a:lnTo>
                      <a:pt x="274" y="848"/>
                    </a:lnTo>
                    <a:lnTo>
                      <a:pt x="281" y="851"/>
                    </a:lnTo>
                    <a:lnTo>
                      <a:pt x="281" y="855"/>
                    </a:lnTo>
                    <a:lnTo>
                      <a:pt x="283" y="856"/>
                    </a:lnTo>
                    <a:lnTo>
                      <a:pt x="283" y="859"/>
                    </a:lnTo>
                    <a:lnTo>
                      <a:pt x="284" y="861"/>
                    </a:lnTo>
                    <a:lnTo>
                      <a:pt x="286" y="860"/>
                    </a:lnTo>
                    <a:lnTo>
                      <a:pt x="288" y="859"/>
                    </a:lnTo>
                    <a:lnTo>
                      <a:pt x="289" y="856"/>
                    </a:lnTo>
                    <a:lnTo>
                      <a:pt x="291" y="854"/>
                    </a:lnTo>
                    <a:lnTo>
                      <a:pt x="293" y="856"/>
                    </a:lnTo>
                    <a:lnTo>
                      <a:pt x="293" y="863"/>
                    </a:lnTo>
                    <a:lnTo>
                      <a:pt x="291" y="865"/>
                    </a:lnTo>
                    <a:lnTo>
                      <a:pt x="289" y="868"/>
                    </a:lnTo>
                    <a:lnTo>
                      <a:pt x="289" y="871"/>
                    </a:lnTo>
                    <a:lnTo>
                      <a:pt x="291" y="876"/>
                    </a:lnTo>
                    <a:lnTo>
                      <a:pt x="296" y="879"/>
                    </a:lnTo>
                    <a:lnTo>
                      <a:pt x="300" y="879"/>
                    </a:lnTo>
                    <a:lnTo>
                      <a:pt x="304" y="880"/>
                    </a:lnTo>
                    <a:lnTo>
                      <a:pt x="306" y="880"/>
                    </a:lnTo>
                    <a:lnTo>
                      <a:pt x="320" y="879"/>
                    </a:lnTo>
                    <a:lnTo>
                      <a:pt x="329" y="874"/>
                    </a:lnTo>
                    <a:lnTo>
                      <a:pt x="337" y="868"/>
                    </a:lnTo>
                    <a:lnTo>
                      <a:pt x="343" y="860"/>
                    </a:lnTo>
                    <a:lnTo>
                      <a:pt x="350" y="853"/>
                    </a:lnTo>
                    <a:lnTo>
                      <a:pt x="350" y="868"/>
                    </a:lnTo>
                    <a:lnTo>
                      <a:pt x="357" y="876"/>
                    </a:lnTo>
                    <a:lnTo>
                      <a:pt x="364" y="881"/>
                    </a:lnTo>
                    <a:lnTo>
                      <a:pt x="375" y="885"/>
                    </a:lnTo>
                    <a:lnTo>
                      <a:pt x="378" y="886"/>
                    </a:lnTo>
                    <a:lnTo>
                      <a:pt x="380" y="892"/>
                    </a:lnTo>
                    <a:lnTo>
                      <a:pt x="382" y="893"/>
                    </a:lnTo>
                    <a:lnTo>
                      <a:pt x="383" y="895"/>
                    </a:lnTo>
                    <a:lnTo>
                      <a:pt x="383" y="894"/>
                    </a:lnTo>
                    <a:lnTo>
                      <a:pt x="384" y="895"/>
                    </a:lnTo>
                    <a:lnTo>
                      <a:pt x="387" y="897"/>
                    </a:lnTo>
                    <a:lnTo>
                      <a:pt x="388" y="898"/>
                    </a:lnTo>
                    <a:lnTo>
                      <a:pt x="391" y="899"/>
                    </a:lnTo>
                    <a:lnTo>
                      <a:pt x="391" y="900"/>
                    </a:lnTo>
                    <a:lnTo>
                      <a:pt x="389" y="907"/>
                    </a:lnTo>
                    <a:lnTo>
                      <a:pt x="385" y="912"/>
                    </a:lnTo>
                    <a:lnTo>
                      <a:pt x="380" y="917"/>
                    </a:lnTo>
                    <a:lnTo>
                      <a:pt x="379" y="923"/>
                    </a:lnTo>
                    <a:lnTo>
                      <a:pt x="375" y="923"/>
                    </a:lnTo>
                    <a:lnTo>
                      <a:pt x="372" y="924"/>
                    </a:lnTo>
                    <a:lnTo>
                      <a:pt x="367" y="929"/>
                    </a:lnTo>
                    <a:lnTo>
                      <a:pt x="367" y="932"/>
                    </a:lnTo>
                    <a:lnTo>
                      <a:pt x="365" y="934"/>
                    </a:lnTo>
                    <a:lnTo>
                      <a:pt x="365" y="938"/>
                    </a:lnTo>
                    <a:lnTo>
                      <a:pt x="364" y="939"/>
                    </a:lnTo>
                    <a:lnTo>
                      <a:pt x="363" y="942"/>
                    </a:lnTo>
                    <a:lnTo>
                      <a:pt x="359" y="942"/>
                    </a:lnTo>
                    <a:lnTo>
                      <a:pt x="357" y="944"/>
                    </a:lnTo>
                    <a:lnTo>
                      <a:pt x="355" y="947"/>
                    </a:lnTo>
                    <a:lnTo>
                      <a:pt x="354" y="948"/>
                    </a:lnTo>
                    <a:lnTo>
                      <a:pt x="352" y="953"/>
                    </a:lnTo>
                    <a:lnTo>
                      <a:pt x="347" y="953"/>
                    </a:lnTo>
                    <a:lnTo>
                      <a:pt x="342" y="958"/>
                    </a:lnTo>
                    <a:lnTo>
                      <a:pt x="340" y="961"/>
                    </a:lnTo>
                    <a:lnTo>
                      <a:pt x="338" y="963"/>
                    </a:lnTo>
                    <a:lnTo>
                      <a:pt x="338" y="966"/>
                    </a:lnTo>
                    <a:lnTo>
                      <a:pt x="330" y="967"/>
                    </a:lnTo>
                    <a:lnTo>
                      <a:pt x="320" y="970"/>
                    </a:lnTo>
                    <a:lnTo>
                      <a:pt x="311" y="972"/>
                    </a:lnTo>
                    <a:lnTo>
                      <a:pt x="304" y="976"/>
                    </a:lnTo>
                    <a:lnTo>
                      <a:pt x="301" y="981"/>
                    </a:lnTo>
                    <a:lnTo>
                      <a:pt x="303" y="983"/>
                    </a:lnTo>
                    <a:lnTo>
                      <a:pt x="304" y="985"/>
                    </a:lnTo>
                    <a:lnTo>
                      <a:pt x="271" y="995"/>
                    </a:lnTo>
                    <a:lnTo>
                      <a:pt x="266" y="997"/>
                    </a:lnTo>
                    <a:lnTo>
                      <a:pt x="259" y="1002"/>
                    </a:lnTo>
                    <a:lnTo>
                      <a:pt x="251" y="1006"/>
                    </a:lnTo>
                    <a:lnTo>
                      <a:pt x="245" y="1010"/>
                    </a:lnTo>
                    <a:lnTo>
                      <a:pt x="232" y="1010"/>
                    </a:lnTo>
                    <a:lnTo>
                      <a:pt x="229" y="1012"/>
                    </a:lnTo>
                    <a:lnTo>
                      <a:pt x="226" y="1015"/>
                    </a:lnTo>
                    <a:lnTo>
                      <a:pt x="221" y="1017"/>
                    </a:lnTo>
                    <a:lnTo>
                      <a:pt x="216" y="1017"/>
                    </a:lnTo>
                    <a:lnTo>
                      <a:pt x="214" y="1019"/>
                    </a:lnTo>
                    <a:lnTo>
                      <a:pt x="212" y="1019"/>
                    </a:lnTo>
                    <a:lnTo>
                      <a:pt x="202" y="1014"/>
                    </a:lnTo>
                    <a:lnTo>
                      <a:pt x="201" y="1014"/>
                    </a:lnTo>
                    <a:lnTo>
                      <a:pt x="202" y="1012"/>
                    </a:lnTo>
                    <a:lnTo>
                      <a:pt x="202" y="1011"/>
                    </a:lnTo>
                    <a:lnTo>
                      <a:pt x="196" y="998"/>
                    </a:lnTo>
                    <a:lnTo>
                      <a:pt x="194" y="988"/>
                    </a:lnTo>
                    <a:lnTo>
                      <a:pt x="191" y="986"/>
                    </a:lnTo>
                    <a:lnTo>
                      <a:pt x="191" y="980"/>
                    </a:lnTo>
                    <a:lnTo>
                      <a:pt x="192" y="977"/>
                    </a:lnTo>
                    <a:lnTo>
                      <a:pt x="192" y="968"/>
                    </a:lnTo>
                    <a:lnTo>
                      <a:pt x="191" y="966"/>
                    </a:lnTo>
                    <a:lnTo>
                      <a:pt x="189" y="963"/>
                    </a:lnTo>
                    <a:lnTo>
                      <a:pt x="186" y="962"/>
                    </a:lnTo>
                    <a:lnTo>
                      <a:pt x="178" y="954"/>
                    </a:lnTo>
                    <a:lnTo>
                      <a:pt x="173" y="947"/>
                    </a:lnTo>
                    <a:lnTo>
                      <a:pt x="168" y="938"/>
                    </a:lnTo>
                    <a:lnTo>
                      <a:pt x="167" y="931"/>
                    </a:lnTo>
                    <a:lnTo>
                      <a:pt x="156" y="925"/>
                    </a:lnTo>
                    <a:lnTo>
                      <a:pt x="151" y="917"/>
                    </a:lnTo>
                    <a:lnTo>
                      <a:pt x="150" y="903"/>
                    </a:lnTo>
                    <a:lnTo>
                      <a:pt x="150" y="899"/>
                    </a:lnTo>
                    <a:lnTo>
                      <a:pt x="148" y="895"/>
                    </a:lnTo>
                    <a:lnTo>
                      <a:pt x="145" y="888"/>
                    </a:lnTo>
                    <a:lnTo>
                      <a:pt x="143" y="884"/>
                    </a:lnTo>
                    <a:lnTo>
                      <a:pt x="141" y="883"/>
                    </a:lnTo>
                    <a:lnTo>
                      <a:pt x="136" y="878"/>
                    </a:lnTo>
                    <a:lnTo>
                      <a:pt x="131" y="878"/>
                    </a:lnTo>
                    <a:lnTo>
                      <a:pt x="130" y="876"/>
                    </a:lnTo>
                    <a:lnTo>
                      <a:pt x="128" y="874"/>
                    </a:lnTo>
                    <a:lnTo>
                      <a:pt x="128" y="869"/>
                    </a:lnTo>
                    <a:lnTo>
                      <a:pt x="127" y="868"/>
                    </a:lnTo>
                    <a:lnTo>
                      <a:pt x="127" y="865"/>
                    </a:lnTo>
                    <a:lnTo>
                      <a:pt x="126" y="861"/>
                    </a:lnTo>
                    <a:lnTo>
                      <a:pt x="121" y="856"/>
                    </a:lnTo>
                    <a:lnTo>
                      <a:pt x="108" y="836"/>
                    </a:lnTo>
                    <a:lnTo>
                      <a:pt x="107" y="835"/>
                    </a:lnTo>
                    <a:lnTo>
                      <a:pt x="106" y="832"/>
                    </a:lnTo>
                    <a:lnTo>
                      <a:pt x="101" y="827"/>
                    </a:lnTo>
                    <a:lnTo>
                      <a:pt x="101" y="824"/>
                    </a:lnTo>
                    <a:lnTo>
                      <a:pt x="102" y="820"/>
                    </a:lnTo>
                    <a:lnTo>
                      <a:pt x="102" y="816"/>
                    </a:lnTo>
                    <a:lnTo>
                      <a:pt x="103" y="812"/>
                    </a:lnTo>
                    <a:lnTo>
                      <a:pt x="103" y="809"/>
                    </a:lnTo>
                    <a:lnTo>
                      <a:pt x="94" y="787"/>
                    </a:lnTo>
                    <a:lnTo>
                      <a:pt x="94" y="786"/>
                    </a:lnTo>
                    <a:lnTo>
                      <a:pt x="97" y="783"/>
                    </a:lnTo>
                    <a:lnTo>
                      <a:pt x="98" y="783"/>
                    </a:lnTo>
                    <a:lnTo>
                      <a:pt x="98" y="782"/>
                    </a:lnTo>
                    <a:lnTo>
                      <a:pt x="102" y="771"/>
                    </a:lnTo>
                    <a:lnTo>
                      <a:pt x="104" y="761"/>
                    </a:lnTo>
                    <a:lnTo>
                      <a:pt x="107" y="756"/>
                    </a:lnTo>
                    <a:lnTo>
                      <a:pt x="111" y="751"/>
                    </a:lnTo>
                    <a:lnTo>
                      <a:pt x="114" y="747"/>
                    </a:lnTo>
                    <a:lnTo>
                      <a:pt x="116" y="741"/>
                    </a:lnTo>
                    <a:lnTo>
                      <a:pt x="116" y="736"/>
                    </a:lnTo>
                    <a:lnTo>
                      <a:pt x="114" y="732"/>
                    </a:lnTo>
                    <a:lnTo>
                      <a:pt x="113" y="727"/>
                    </a:lnTo>
                    <a:lnTo>
                      <a:pt x="113" y="722"/>
                    </a:lnTo>
                    <a:lnTo>
                      <a:pt x="114" y="720"/>
                    </a:lnTo>
                    <a:lnTo>
                      <a:pt x="116" y="720"/>
                    </a:lnTo>
                    <a:lnTo>
                      <a:pt x="116" y="715"/>
                    </a:lnTo>
                    <a:lnTo>
                      <a:pt x="114" y="717"/>
                    </a:lnTo>
                    <a:lnTo>
                      <a:pt x="112" y="718"/>
                    </a:lnTo>
                    <a:lnTo>
                      <a:pt x="111" y="719"/>
                    </a:lnTo>
                    <a:lnTo>
                      <a:pt x="104" y="719"/>
                    </a:lnTo>
                    <a:lnTo>
                      <a:pt x="102" y="718"/>
                    </a:lnTo>
                    <a:lnTo>
                      <a:pt x="101" y="715"/>
                    </a:lnTo>
                    <a:lnTo>
                      <a:pt x="96" y="719"/>
                    </a:lnTo>
                    <a:lnTo>
                      <a:pt x="92" y="722"/>
                    </a:lnTo>
                    <a:lnTo>
                      <a:pt x="87" y="724"/>
                    </a:lnTo>
                    <a:lnTo>
                      <a:pt x="79" y="726"/>
                    </a:lnTo>
                    <a:lnTo>
                      <a:pt x="74" y="724"/>
                    </a:lnTo>
                    <a:lnTo>
                      <a:pt x="69" y="720"/>
                    </a:lnTo>
                    <a:lnTo>
                      <a:pt x="66" y="717"/>
                    </a:lnTo>
                    <a:lnTo>
                      <a:pt x="59" y="715"/>
                    </a:lnTo>
                    <a:lnTo>
                      <a:pt x="57" y="715"/>
                    </a:lnTo>
                    <a:lnTo>
                      <a:pt x="54" y="717"/>
                    </a:lnTo>
                    <a:lnTo>
                      <a:pt x="53" y="719"/>
                    </a:lnTo>
                    <a:lnTo>
                      <a:pt x="50" y="722"/>
                    </a:lnTo>
                    <a:lnTo>
                      <a:pt x="49" y="724"/>
                    </a:lnTo>
                    <a:lnTo>
                      <a:pt x="48" y="726"/>
                    </a:lnTo>
                    <a:lnTo>
                      <a:pt x="45" y="726"/>
                    </a:lnTo>
                    <a:lnTo>
                      <a:pt x="40" y="724"/>
                    </a:lnTo>
                    <a:lnTo>
                      <a:pt x="35" y="720"/>
                    </a:lnTo>
                    <a:lnTo>
                      <a:pt x="30" y="718"/>
                    </a:lnTo>
                    <a:lnTo>
                      <a:pt x="22" y="718"/>
                    </a:lnTo>
                    <a:lnTo>
                      <a:pt x="24" y="715"/>
                    </a:lnTo>
                    <a:lnTo>
                      <a:pt x="23" y="714"/>
                    </a:lnTo>
                    <a:lnTo>
                      <a:pt x="20" y="713"/>
                    </a:lnTo>
                    <a:lnTo>
                      <a:pt x="18" y="710"/>
                    </a:lnTo>
                    <a:lnTo>
                      <a:pt x="15" y="709"/>
                    </a:lnTo>
                    <a:lnTo>
                      <a:pt x="13" y="704"/>
                    </a:lnTo>
                    <a:lnTo>
                      <a:pt x="14" y="703"/>
                    </a:lnTo>
                    <a:lnTo>
                      <a:pt x="12" y="700"/>
                    </a:lnTo>
                    <a:lnTo>
                      <a:pt x="8" y="698"/>
                    </a:lnTo>
                    <a:lnTo>
                      <a:pt x="0" y="695"/>
                    </a:lnTo>
                    <a:lnTo>
                      <a:pt x="4" y="692"/>
                    </a:lnTo>
                    <a:lnTo>
                      <a:pt x="7" y="690"/>
                    </a:lnTo>
                    <a:lnTo>
                      <a:pt x="8" y="689"/>
                    </a:lnTo>
                    <a:lnTo>
                      <a:pt x="9" y="687"/>
                    </a:lnTo>
                    <a:lnTo>
                      <a:pt x="9" y="679"/>
                    </a:lnTo>
                    <a:lnTo>
                      <a:pt x="4" y="679"/>
                    </a:lnTo>
                    <a:lnTo>
                      <a:pt x="2" y="678"/>
                    </a:lnTo>
                    <a:lnTo>
                      <a:pt x="2" y="676"/>
                    </a:lnTo>
                    <a:lnTo>
                      <a:pt x="4" y="671"/>
                    </a:lnTo>
                    <a:lnTo>
                      <a:pt x="9" y="668"/>
                    </a:lnTo>
                    <a:lnTo>
                      <a:pt x="27" y="665"/>
                    </a:lnTo>
                    <a:lnTo>
                      <a:pt x="34" y="664"/>
                    </a:lnTo>
                    <a:lnTo>
                      <a:pt x="39" y="663"/>
                    </a:lnTo>
                    <a:lnTo>
                      <a:pt x="37" y="660"/>
                    </a:lnTo>
                    <a:lnTo>
                      <a:pt x="35" y="660"/>
                    </a:lnTo>
                    <a:lnTo>
                      <a:pt x="35" y="658"/>
                    </a:lnTo>
                    <a:lnTo>
                      <a:pt x="38" y="656"/>
                    </a:lnTo>
                    <a:lnTo>
                      <a:pt x="62" y="656"/>
                    </a:lnTo>
                    <a:lnTo>
                      <a:pt x="64" y="654"/>
                    </a:lnTo>
                    <a:lnTo>
                      <a:pt x="68" y="653"/>
                    </a:lnTo>
                    <a:lnTo>
                      <a:pt x="72" y="650"/>
                    </a:lnTo>
                    <a:lnTo>
                      <a:pt x="74" y="648"/>
                    </a:lnTo>
                    <a:lnTo>
                      <a:pt x="81" y="646"/>
                    </a:lnTo>
                    <a:lnTo>
                      <a:pt x="89" y="645"/>
                    </a:lnTo>
                    <a:lnTo>
                      <a:pt x="98" y="645"/>
                    </a:lnTo>
                    <a:lnTo>
                      <a:pt x="104" y="646"/>
                    </a:lnTo>
                    <a:lnTo>
                      <a:pt x="112" y="649"/>
                    </a:lnTo>
                    <a:lnTo>
                      <a:pt x="118" y="650"/>
                    </a:lnTo>
                    <a:lnTo>
                      <a:pt x="121" y="654"/>
                    </a:lnTo>
                    <a:lnTo>
                      <a:pt x="127" y="656"/>
                    </a:lnTo>
                    <a:lnTo>
                      <a:pt x="133" y="658"/>
                    </a:lnTo>
                    <a:lnTo>
                      <a:pt x="138" y="659"/>
                    </a:lnTo>
                    <a:lnTo>
                      <a:pt x="162" y="659"/>
                    </a:lnTo>
                    <a:lnTo>
                      <a:pt x="168" y="658"/>
                    </a:lnTo>
                    <a:lnTo>
                      <a:pt x="175" y="653"/>
                    </a:lnTo>
                    <a:lnTo>
                      <a:pt x="181" y="649"/>
                    </a:lnTo>
                    <a:lnTo>
                      <a:pt x="190" y="648"/>
                    </a:lnTo>
                    <a:lnTo>
                      <a:pt x="195" y="648"/>
                    </a:lnTo>
                    <a:lnTo>
                      <a:pt x="200" y="650"/>
                    </a:lnTo>
                    <a:lnTo>
                      <a:pt x="202" y="653"/>
                    </a:lnTo>
                    <a:lnTo>
                      <a:pt x="202" y="655"/>
                    </a:lnTo>
                    <a:lnTo>
                      <a:pt x="205" y="660"/>
                    </a:lnTo>
                    <a:lnTo>
                      <a:pt x="206" y="664"/>
                    </a:lnTo>
                    <a:lnTo>
                      <a:pt x="209" y="666"/>
                    </a:lnTo>
                    <a:lnTo>
                      <a:pt x="214" y="669"/>
                    </a:lnTo>
                    <a:lnTo>
                      <a:pt x="215" y="670"/>
                    </a:lnTo>
                    <a:lnTo>
                      <a:pt x="216" y="670"/>
                    </a:lnTo>
                    <a:lnTo>
                      <a:pt x="221" y="674"/>
                    </a:lnTo>
                    <a:lnTo>
                      <a:pt x="225" y="679"/>
                    </a:lnTo>
                    <a:lnTo>
                      <a:pt x="230" y="683"/>
                    </a:lnTo>
                    <a:lnTo>
                      <a:pt x="236" y="685"/>
                    </a:lnTo>
                    <a:lnTo>
                      <a:pt x="240" y="685"/>
                    </a:lnTo>
                    <a:lnTo>
                      <a:pt x="242" y="684"/>
                    </a:lnTo>
                    <a:lnTo>
                      <a:pt x="244" y="681"/>
                    </a:lnTo>
                    <a:lnTo>
                      <a:pt x="249" y="676"/>
                    </a:lnTo>
                    <a:lnTo>
                      <a:pt x="251" y="675"/>
                    </a:lnTo>
                    <a:lnTo>
                      <a:pt x="252" y="675"/>
                    </a:lnTo>
                    <a:lnTo>
                      <a:pt x="254" y="674"/>
                    </a:lnTo>
                    <a:lnTo>
                      <a:pt x="256" y="674"/>
                    </a:lnTo>
                    <a:lnTo>
                      <a:pt x="258" y="676"/>
                    </a:lnTo>
                    <a:lnTo>
                      <a:pt x="258" y="678"/>
                    </a:lnTo>
                    <a:lnTo>
                      <a:pt x="259" y="680"/>
                    </a:lnTo>
                    <a:lnTo>
                      <a:pt x="260" y="681"/>
                    </a:lnTo>
                    <a:lnTo>
                      <a:pt x="260" y="687"/>
                    </a:lnTo>
                    <a:lnTo>
                      <a:pt x="265" y="692"/>
                    </a:lnTo>
                    <a:lnTo>
                      <a:pt x="266" y="694"/>
                    </a:lnTo>
                    <a:lnTo>
                      <a:pt x="266" y="702"/>
                    </a:lnTo>
                    <a:lnTo>
                      <a:pt x="269" y="707"/>
                    </a:lnTo>
                    <a:lnTo>
                      <a:pt x="279" y="707"/>
                    </a:lnTo>
                    <a:lnTo>
                      <a:pt x="281" y="708"/>
                    </a:lnTo>
                    <a:lnTo>
                      <a:pt x="283" y="710"/>
                    </a:lnTo>
                    <a:lnTo>
                      <a:pt x="284" y="712"/>
                    </a:lnTo>
                    <a:lnTo>
                      <a:pt x="285" y="714"/>
                    </a:lnTo>
                    <a:lnTo>
                      <a:pt x="290" y="717"/>
                    </a:lnTo>
                    <a:lnTo>
                      <a:pt x="304" y="717"/>
                    </a:lnTo>
                    <a:lnTo>
                      <a:pt x="315" y="715"/>
                    </a:lnTo>
                    <a:lnTo>
                      <a:pt x="324" y="714"/>
                    </a:lnTo>
                    <a:lnTo>
                      <a:pt x="324" y="707"/>
                    </a:lnTo>
                    <a:lnTo>
                      <a:pt x="319" y="702"/>
                    </a:lnTo>
                    <a:lnTo>
                      <a:pt x="319" y="697"/>
                    </a:lnTo>
                    <a:lnTo>
                      <a:pt x="322" y="694"/>
                    </a:lnTo>
                    <a:lnTo>
                      <a:pt x="323" y="692"/>
                    </a:lnTo>
                    <a:lnTo>
                      <a:pt x="323" y="689"/>
                    </a:lnTo>
                    <a:lnTo>
                      <a:pt x="322" y="684"/>
                    </a:lnTo>
                    <a:lnTo>
                      <a:pt x="320" y="680"/>
                    </a:lnTo>
                    <a:lnTo>
                      <a:pt x="316" y="676"/>
                    </a:lnTo>
                    <a:lnTo>
                      <a:pt x="313" y="674"/>
                    </a:lnTo>
                    <a:lnTo>
                      <a:pt x="308" y="673"/>
                    </a:lnTo>
                    <a:lnTo>
                      <a:pt x="309" y="668"/>
                    </a:lnTo>
                    <a:lnTo>
                      <a:pt x="314" y="663"/>
                    </a:lnTo>
                    <a:lnTo>
                      <a:pt x="316" y="661"/>
                    </a:lnTo>
                    <a:lnTo>
                      <a:pt x="328" y="661"/>
                    </a:lnTo>
                    <a:lnTo>
                      <a:pt x="327" y="659"/>
                    </a:lnTo>
                    <a:lnTo>
                      <a:pt x="325" y="655"/>
                    </a:lnTo>
                    <a:lnTo>
                      <a:pt x="323" y="650"/>
                    </a:lnTo>
                    <a:lnTo>
                      <a:pt x="322" y="646"/>
                    </a:lnTo>
                    <a:lnTo>
                      <a:pt x="319" y="646"/>
                    </a:lnTo>
                    <a:lnTo>
                      <a:pt x="316" y="648"/>
                    </a:lnTo>
                    <a:lnTo>
                      <a:pt x="314" y="650"/>
                    </a:lnTo>
                    <a:lnTo>
                      <a:pt x="310" y="651"/>
                    </a:lnTo>
                    <a:lnTo>
                      <a:pt x="308" y="653"/>
                    </a:lnTo>
                    <a:lnTo>
                      <a:pt x="306" y="642"/>
                    </a:lnTo>
                    <a:lnTo>
                      <a:pt x="301" y="634"/>
                    </a:lnTo>
                    <a:lnTo>
                      <a:pt x="295" y="626"/>
                    </a:lnTo>
                    <a:lnTo>
                      <a:pt x="289" y="617"/>
                    </a:lnTo>
                    <a:lnTo>
                      <a:pt x="288" y="616"/>
                    </a:lnTo>
                    <a:lnTo>
                      <a:pt x="285" y="615"/>
                    </a:lnTo>
                    <a:lnTo>
                      <a:pt x="280" y="610"/>
                    </a:lnTo>
                    <a:lnTo>
                      <a:pt x="280" y="606"/>
                    </a:lnTo>
                    <a:lnTo>
                      <a:pt x="284" y="605"/>
                    </a:lnTo>
                    <a:lnTo>
                      <a:pt x="290" y="601"/>
                    </a:lnTo>
                    <a:lnTo>
                      <a:pt x="299" y="597"/>
                    </a:lnTo>
                    <a:lnTo>
                      <a:pt x="308" y="596"/>
                    </a:lnTo>
                    <a:lnTo>
                      <a:pt x="315" y="597"/>
                    </a:lnTo>
                    <a:lnTo>
                      <a:pt x="323" y="597"/>
                    </a:lnTo>
                    <a:lnTo>
                      <a:pt x="329" y="595"/>
                    </a:lnTo>
                    <a:lnTo>
                      <a:pt x="328" y="592"/>
                    </a:lnTo>
                    <a:lnTo>
                      <a:pt x="325" y="590"/>
                    </a:lnTo>
                    <a:lnTo>
                      <a:pt x="325" y="583"/>
                    </a:lnTo>
                    <a:lnTo>
                      <a:pt x="328" y="582"/>
                    </a:lnTo>
                    <a:lnTo>
                      <a:pt x="328" y="585"/>
                    </a:lnTo>
                    <a:lnTo>
                      <a:pt x="329" y="585"/>
                    </a:lnTo>
                    <a:lnTo>
                      <a:pt x="329" y="586"/>
                    </a:lnTo>
                    <a:lnTo>
                      <a:pt x="330" y="587"/>
                    </a:lnTo>
                    <a:lnTo>
                      <a:pt x="334" y="588"/>
                    </a:lnTo>
                    <a:lnTo>
                      <a:pt x="337" y="590"/>
                    </a:lnTo>
                    <a:lnTo>
                      <a:pt x="338" y="590"/>
                    </a:lnTo>
                    <a:lnTo>
                      <a:pt x="342" y="587"/>
                    </a:lnTo>
                    <a:lnTo>
                      <a:pt x="342" y="586"/>
                    </a:lnTo>
                    <a:lnTo>
                      <a:pt x="344" y="583"/>
                    </a:lnTo>
                    <a:lnTo>
                      <a:pt x="347" y="583"/>
                    </a:lnTo>
                    <a:lnTo>
                      <a:pt x="348" y="582"/>
                    </a:lnTo>
                    <a:lnTo>
                      <a:pt x="349" y="582"/>
                    </a:lnTo>
                    <a:lnTo>
                      <a:pt x="350" y="583"/>
                    </a:lnTo>
                    <a:lnTo>
                      <a:pt x="352" y="582"/>
                    </a:lnTo>
                    <a:lnTo>
                      <a:pt x="353" y="583"/>
                    </a:lnTo>
                    <a:lnTo>
                      <a:pt x="355" y="585"/>
                    </a:lnTo>
                    <a:lnTo>
                      <a:pt x="358" y="583"/>
                    </a:lnTo>
                    <a:lnTo>
                      <a:pt x="359" y="582"/>
                    </a:lnTo>
                    <a:lnTo>
                      <a:pt x="362" y="582"/>
                    </a:lnTo>
                    <a:lnTo>
                      <a:pt x="363" y="581"/>
                    </a:lnTo>
                    <a:lnTo>
                      <a:pt x="365" y="582"/>
                    </a:lnTo>
                    <a:lnTo>
                      <a:pt x="367" y="583"/>
                    </a:lnTo>
                    <a:lnTo>
                      <a:pt x="367" y="587"/>
                    </a:lnTo>
                    <a:lnTo>
                      <a:pt x="368" y="587"/>
                    </a:lnTo>
                    <a:lnTo>
                      <a:pt x="369" y="588"/>
                    </a:lnTo>
                    <a:lnTo>
                      <a:pt x="373" y="588"/>
                    </a:lnTo>
                    <a:lnTo>
                      <a:pt x="375" y="590"/>
                    </a:lnTo>
                    <a:lnTo>
                      <a:pt x="375" y="591"/>
                    </a:lnTo>
                    <a:lnTo>
                      <a:pt x="379" y="591"/>
                    </a:lnTo>
                    <a:lnTo>
                      <a:pt x="380" y="590"/>
                    </a:lnTo>
                    <a:lnTo>
                      <a:pt x="382" y="587"/>
                    </a:lnTo>
                    <a:lnTo>
                      <a:pt x="383" y="586"/>
                    </a:lnTo>
                    <a:lnTo>
                      <a:pt x="385" y="588"/>
                    </a:lnTo>
                    <a:lnTo>
                      <a:pt x="389" y="590"/>
                    </a:lnTo>
                    <a:lnTo>
                      <a:pt x="392" y="588"/>
                    </a:lnTo>
                    <a:lnTo>
                      <a:pt x="393" y="587"/>
                    </a:lnTo>
                    <a:lnTo>
                      <a:pt x="397" y="587"/>
                    </a:lnTo>
                    <a:lnTo>
                      <a:pt x="398" y="580"/>
                    </a:lnTo>
                    <a:lnTo>
                      <a:pt x="399" y="578"/>
                    </a:lnTo>
                    <a:lnTo>
                      <a:pt x="398" y="577"/>
                    </a:lnTo>
                    <a:lnTo>
                      <a:pt x="398" y="576"/>
                    </a:lnTo>
                    <a:lnTo>
                      <a:pt x="392" y="576"/>
                    </a:lnTo>
                    <a:lnTo>
                      <a:pt x="391" y="575"/>
                    </a:lnTo>
                    <a:lnTo>
                      <a:pt x="391" y="573"/>
                    </a:lnTo>
                    <a:lnTo>
                      <a:pt x="387" y="572"/>
                    </a:lnTo>
                    <a:lnTo>
                      <a:pt x="385" y="572"/>
                    </a:lnTo>
                    <a:lnTo>
                      <a:pt x="385" y="570"/>
                    </a:lnTo>
                    <a:lnTo>
                      <a:pt x="382" y="568"/>
                    </a:lnTo>
                    <a:lnTo>
                      <a:pt x="382" y="567"/>
                    </a:lnTo>
                    <a:lnTo>
                      <a:pt x="380" y="562"/>
                    </a:lnTo>
                    <a:lnTo>
                      <a:pt x="379" y="559"/>
                    </a:lnTo>
                    <a:lnTo>
                      <a:pt x="373" y="559"/>
                    </a:lnTo>
                    <a:lnTo>
                      <a:pt x="369" y="561"/>
                    </a:lnTo>
                    <a:lnTo>
                      <a:pt x="369" y="557"/>
                    </a:lnTo>
                    <a:lnTo>
                      <a:pt x="367" y="548"/>
                    </a:lnTo>
                    <a:lnTo>
                      <a:pt x="365" y="543"/>
                    </a:lnTo>
                    <a:lnTo>
                      <a:pt x="367" y="539"/>
                    </a:lnTo>
                    <a:lnTo>
                      <a:pt x="370" y="533"/>
                    </a:lnTo>
                    <a:lnTo>
                      <a:pt x="375" y="528"/>
                    </a:lnTo>
                    <a:lnTo>
                      <a:pt x="377" y="520"/>
                    </a:lnTo>
                    <a:lnTo>
                      <a:pt x="378" y="518"/>
                    </a:lnTo>
                    <a:lnTo>
                      <a:pt x="375" y="517"/>
                    </a:lnTo>
                    <a:lnTo>
                      <a:pt x="368" y="520"/>
                    </a:lnTo>
                    <a:lnTo>
                      <a:pt x="364" y="524"/>
                    </a:lnTo>
                    <a:lnTo>
                      <a:pt x="355" y="522"/>
                    </a:lnTo>
                    <a:lnTo>
                      <a:pt x="352" y="515"/>
                    </a:lnTo>
                    <a:lnTo>
                      <a:pt x="349" y="508"/>
                    </a:lnTo>
                    <a:lnTo>
                      <a:pt x="353" y="505"/>
                    </a:lnTo>
                    <a:lnTo>
                      <a:pt x="358" y="509"/>
                    </a:lnTo>
                    <a:lnTo>
                      <a:pt x="365" y="509"/>
                    </a:lnTo>
                    <a:lnTo>
                      <a:pt x="369" y="507"/>
                    </a:lnTo>
                    <a:lnTo>
                      <a:pt x="370" y="500"/>
                    </a:lnTo>
                    <a:lnTo>
                      <a:pt x="370" y="493"/>
                    </a:lnTo>
                    <a:lnTo>
                      <a:pt x="365" y="492"/>
                    </a:lnTo>
                    <a:lnTo>
                      <a:pt x="362" y="493"/>
                    </a:lnTo>
                    <a:lnTo>
                      <a:pt x="355" y="492"/>
                    </a:lnTo>
                    <a:lnTo>
                      <a:pt x="352" y="485"/>
                    </a:lnTo>
                    <a:lnTo>
                      <a:pt x="352" y="478"/>
                    </a:lnTo>
                    <a:lnTo>
                      <a:pt x="355" y="470"/>
                    </a:lnTo>
                    <a:lnTo>
                      <a:pt x="359" y="459"/>
                    </a:lnTo>
                    <a:lnTo>
                      <a:pt x="365" y="454"/>
                    </a:lnTo>
                    <a:lnTo>
                      <a:pt x="370" y="446"/>
                    </a:lnTo>
                    <a:lnTo>
                      <a:pt x="372" y="441"/>
                    </a:lnTo>
                    <a:lnTo>
                      <a:pt x="369" y="434"/>
                    </a:lnTo>
                    <a:lnTo>
                      <a:pt x="363" y="427"/>
                    </a:lnTo>
                    <a:lnTo>
                      <a:pt x="360" y="424"/>
                    </a:lnTo>
                    <a:lnTo>
                      <a:pt x="363" y="421"/>
                    </a:lnTo>
                    <a:lnTo>
                      <a:pt x="360" y="416"/>
                    </a:lnTo>
                    <a:lnTo>
                      <a:pt x="363" y="415"/>
                    </a:lnTo>
                    <a:lnTo>
                      <a:pt x="367" y="412"/>
                    </a:lnTo>
                    <a:lnTo>
                      <a:pt x="372" y="402"/>
                    </a:lnTo>
                    <a:lnTo>
                      <a:pt x="370" y="395"/>
                    </a:lnTo>
                    <a:lnTo>
                      <a:pt x="367" y="390"/>
                    </a:lnTo>
                    <a:lnTo>
                      <a:pt x="367" y="385"/>
                    </a:lnTo>
                    <a:lnTo>
                      <a:pt x="370" y="386"/>
                    </a:lnTo>
                    <a:lnTo>
                      <a:pt x="372" y="382"/>
                    </a:lnTo>
                    <a:lnTo>
                      <a:pt x="370" y="377"/>
                    </a:lnTo>
                    <a:lnTo>
                      <a:pt x="370" y="373"/>
                    </a:lnTo>
                    <a:lnTo>
                      <a:pt x="369" y="366"/>
                    </a:lnTo>
                    <a:lnTo>
                      <a:pt x="369" y="365"/>
                    </a:lnTo>
                    <a:lnTo>
                      <a:pt x="370" y="357"/>
                    </a:lnTo>
                    <a:lnTo>
                      <a:pt x="369" y="352"/>
                    </a:lnTo>
                    <a:lnTo>
                      <a:pt x="368" y="354"/>
                    </a:lnTo>
                    <a:lnTo>
                      <a:pt x="367" y="354"/>
                    </a:lnTo>
                    <a:lnTo>
                      <a:pt x="367" y="352"/>
                    </a:lnTo>
                    <a:lnTo>
                      <a:pt x="372" y="339"/>
                    </a:lnTo>
                    <a:lnTo>
                      <a:pt x="370" y="329"/>
                    </a:lnTo>
                    <a:lnTo>
                      <a:pt x="373" y="323"/>
                    </a:lnTo>
                    <a:lnTo>
                      <a:pt x="374" y="317"/>
                    </a:lnTo>
                    <a:lnTo>
                      <a:pt x="377" y="310"/>
                    </a:lnTo>
                    <a:lnTo>
                      <a:pt x="375" y="305"/>
                    </a:lnTo>
                    <a:lnTo>
                      <a:pt x="377" y="302"/>
                    </a:lnTo>
                    <a:lnTo>
                      <a:pt x="380" y="300"/>
                    </a:lnTo>
                    <a:lnTo>
                      <a:pt x="385" y="300"/>
                    </a:lnTo>
                    <a:lnTo>
                      <a:pt x="391" y="297"/>
                    </a:lnTo>
                    <a:lnTo>
                      <a:pt x="396" y="288"/>
                    </a:lnTo>
                    <a:lnTo>
                      <a:pt x="404" y="281"/>
                    </a:lnTo>
                    <a:lnTo>
                      <a:pt x="414" y="273"/>
                    </a:lnTo>
                    <a:lnTo>
                      <a:pt x="417" y="264"/>
                    </a:lnTo>
                    <a:lnTo>
                      <a:pt x="422" y="256"/>
                    </a:lnTo>
                    <a:lnTo>
                      <a:pt x="427" y="255"/>
                    </a:lnTo>
                    <a:lnTo>
                      <a:pt x="433" y="251"/>
                    </a:lnTo>
                    <a:lnTo>
                      <a:pt x="436" y="246"/>
                    </a:lnTo>
                    <a:lnTo>
                      <a:pt x="436" y="243"/>
                    </a:lnTo>
                    <a:lnTo>
                      <a:pt x="438" y="241"/>
                    </a:lnTo>
                    <a:lnTo>
                      <a:pt x="441" y="241"/>
                    </a:lnTo>
                    <a:lnTo>
                      <a:pt x="442" y="235"/>
                    </a:lnTo>
                    <a:lnTo>
                      <a:pt x="442" y="225"/>
                    </a:lnTo>
                    <a:lnTo>
                      <a:pt x="436" y="225"/>
                    </a:lnTo>
                    <a:lnTo>
                      <a:pt x="432" y="221"/>
                    </a:lnTo>
                    <a:lnTo>
                      <a:pt x="432" y="215"/>
                    </a:lnTo>
                    <a:lnTo>
                      <a:pt x="434" y="212"/>
                    </a:lnTo>
                    <a:lnTo>
                      <a:pt x="436" y="205"/>
                    </a:lnTo>
                    <a:lnTo>
                      <a:pt x="432" y="200"/>
                    </a:lnTo>
                    <a:lnTo>
                      <a:pt x="429" y="195"/>
                    </a:lnTo>
                    <a:lnTo>
                      <a:pt x="431" y="188"/>
                    </a:lnTo>
                    <a:lnTo>
                      <a:pt x="429" y="183"/>
                    </a:lnTo>
                    <a:lnTo>
                      <a:pt x="428" y="181"/>
                    </a:lnTo>
                    <a:lnTo>
                      <a:pt x="431" y="182"/>
                    </a:lnTo>
                    <a:lnTo>
                      <a:pt x="434" y="183"/>
                    </a:lnTo>
                    <a:lnTo>
                      <a:pt x="437" y="183"/>
                    </a:lnTo>
                    <a:lnTo>
                      <a:pt x="444" y="186"/>
                    </a:lnTo>
                    <a:lnTo>
                      <a:pt x="462" y="195"/>
                    </a:lnTo>
                    <a:lnTo>
                      <a:pt x="471" y="200"/>
                    </a:lnTo>
                    <a:lnTo>
                      <a:pt x="480" y="204"/>
                    </a:lnTo>
                    <a:lnTo>
                      <a:pt x="487" y="206"/>
                    </a:lnTo>
                    <a:lnTo>
                      <a:pt x="492" y="207"/>
                    </a:lnTo>
                    <a:lnTo>
                      <a:pt x="495" y="206"/>
                    </a:lnTo>
                    <a:lnTo>
                      <a:pt x="495" y="202"/>
                    </a:lnTo>
                    <a:lnTo>
                      <a:pt x="490" y="193"/>
                    </a:lnTo>
                    <a:lnTo>
                      <a:pt x="482" y="186"/>
                    </a:lnTo>
                    <a:lnTo>
                      <a:pt x="477" y="176"/>
                    </a:lnTo>
                    <a:lnTo>
                      <a:pt x="472" y="165"/>
                    </a:lnTo>
                    <a:lnTo>
                      <a:pt x="471" y="152"/>
                    </a:lnTo>
                    <a:lnTo>
                      <a:pt x="473" y="143"/>
                    </a:lnTo>
                    <a:lnTo>
                      <a:pt x="480" y="134"/>
                    </a:lnTo>
                    <a:lnTo>
                      <a:pt x="490" y="124"/>
                    </a:lnTo>
                    <a:lnTo>
                      <a:pt x="500" y="117"/>
                    </a:lnTo>
                    <a:lnTo>
                      <a:pt x="511" y="112"/>
                    </a:lnTo>
                    <a:lnTo>
                      <a:pt x="521" y="112"/>
                    </a:lnTo>
                    <a:lnTo>
                      <a:pt x="534" y="115"/>
                    </a:lnTo>
                    <a:lnTo>
                      <a:pt x="540" y="118"/>
                    </a:lnTo>
                    <a:lnTo>
                      <a:pt x="541" y="122"/>
                    </a:lnTo>
                    <a:lnTo>
                      <a:pt x="539" y="127"/>
                    </a:lnTo>
                    <a:lnTo>
                      <a:pt x="535" y="132"/>
                    </a:lnTo>
                    <a:lnTo>
                      <a:pt x="534" y="138"/>
                    </a:lnTo>
                    <a:lnTo>
                      <a:pt x="534" y="146"/>
                    </a:lnTo>
                    <a:lnTo>
                      <a:pt x="535" y="158"/>
                    </a:lnTo>
                    <a:lnTo>
                      <a:pt x="537" y="172"/>
                    </a:lnTo>
                    <a:lnTo>
                      <a:pt x="540" y="187"/>
                    </a:lnTo>
                    <a:lnTo>
                      <a:pt x="544" y="200"/>
                    </a:lnTo>
                    <a:lnTo>
                      <a:pt x="549" y="209"/>
                    </a:lnTo>
                    <a:lnTo>
                      <a:pt x="555" y="212"/>
                    </a:lnTo>
                    <a:lnTo>
                      <a:pt x="559" y="211"/>
                    </a:lnTo>
                    <a:lnTo>
                      <a:pt x="559" y="206"/>
                    </a:lnTo>
                    <a:lnTo>
                      <a:pt x="557" y="200"/>
                    </a:lnTo>
                    <a:lnTo>
                      <a:pt x="554" y="192"/>
                    </a:lnTo>
                    <a:lnTo>
                      <a:pt x="551" y="185"/>
                    </a:lnTo>
                    <a:lnTo>
                      <a:pt x="550" y="177"/>
                    </a:lnTo>
                    <a:lnTo>
                      <a:pt x="556" y="165"/>
                    </a:lnTo>
                    <a:lnTo>
                      <a:pt x="556" y="157"/>
                    </a:lnTo>
                    <a:lnTo>
                      <a:pt x="552" y="149"/>
                    </a:lnTo>
                    <a:lnTo>
                      <a:pt x="547" y="143"/>
                    </a:lnTo>
                    <a:lnTo>
                      <a:pt x="544" y="136"/>
                    </a:lnTo>
                    <a:lnTo>
                      <a:pt x="554" y="131"/>
                    </a:lnTo>
                    <a:lnTo>
                      <a:pt x="561" y="122"/>
                    </a:lnTo>
                    <a:lnTo>
                      <a:pt x="565" y="112"/>
                    </a:lnTo>
                    <a:lnTo>
                      <a:pt x="567" y="115"/>
                    </a:lnTo>
                    <a:lnTo>
                      <a:pt x="569" y="122"/>
                    </a:lnTo>
                    <a:lnTo>
                      <a:pt x="570" y="127"/>
                    </a:lnTo>
                    <a:lnTo>
                      <a:pt x="572" y="133"/>
                    </a:lnTo>
                    <a:lnTo>
                      <a:pt x="575" y="136"/>
                    </a:lnTo>
                    <a:lnTo>
                      <a:pt x="579" y="137"/>
                    </a:lnTo>
                    <a:lnTo>
                      <a:pt x="585" y="133"/>
                    </a:lnTo>
                    <a:lnTo>
                      <a:pt x="593" y="124"/>
                    </a:lnTo>
                    <a:lnTo>
                      <a:pt x="606" y="124"/>
                    </a:lnTo>
                    <a:lnTo>
                      <a:pt x="616" y="126"/>
                    </a:lnTo>
                    <a:lnTo>
                      <a:pt x="624" y="127"/>
                    </a:lnTo>
                    <a:lnTo>
                      <a:pt x="629" y="127"/>
                    </a:lnTo>
                    <a:lnTo>
                      <a:pt x="634" y="124"/>
                    </a:lnTo>
                    <a:lnTo>
                      <a:pt x="631" y="119"/>
                    </a:lnTo>
                    <a:lnTo>
                      <a:pt x="630" y="114"/>
                    </a:lnTo>
                    <a:lnTo>
                      <a:pt x="629" y="110"/>
                    </a:lnTo>
                    <a:lnTo>
                      <a:pt x="628" y="108"/>
                    </a:lnTo>
                    <a:lnTo>
                      <a:pt x="630" y="99"/>
                    </a:lnTo>
                    <a:lnTo>
                      <a:pt x="638" y="94"/>
                    </a:lnTo>
                    <a:lnTo>
                      <a:pt x="649" y="90"/>
                    </a:lnTo>
                    <a:lnTo>
                      <a:pt x="660" y="89"/>
                    </a:lnTo>
                    <a:lnTo>
                      <a:pt x="692" y="89"/>
                    </a:lnTo>
                    <a:lnTo>
                      <a:pt x="697" y="87"/>
                    </a:lnTo>
                    <a:lnTo>
                      <a:pt x="702" y="80"/>
                    </a:lnTo>
                    <a:lnTo>
                      <a:pt x="705" y="73"/>
                    </a:lnTo>
                    <a:lnTo>
                      <a:pt x="709" y="66"/>
                    </a:lnTo>
                    <a:lnTo>
                      <a:pt x="725" y="55"/>
                    </a:lnTo>
                    <a:lnTo>
                      <a:pt x="746" y="46"/>
                    </a:lnTo>
                    <a:lnTo>
                      <a:pt x="766" y="41"/>
                    </a:lnTo>
                    <a:lnTo>
                      <a:pt x="783" y="37"/>
                    </a:lnTo>
                    <a:lnTo>
                      <a:pt x="800" y="35"/>
                    </a:lnTo>
                    <a:lnTo>
                      <a:pt x="810" y="32"/>
                    </a:lnTo>
                    <a:lnTo>
                      <a:pt x="810" y="37"/>
                    </a:lnTo>
                    <a:lnTo>
                      <a:pt x="815" y="40"/>
                    </a:lnTo>
                    <a:lnTo>
                      <a:pt x="823" y="40"/>
                    </a:lnTo>
                    <a:lnTo>
                      <a:pt x="832" y="37"/>
                    </a:lnTo>
                    <a:lnTo>
                      <a:pt x="852" y="30"/>
                    </a:lnTo>
                    <a:lnTo>
                      <a:pt x="865" y="24"/>
                    </a:lnTo>
                    <a:lnTo>
                      <a:pt x="871" y="17"/>
                    </a:lnTo>
                    <a:lnTo>
                      <a:pt x="879" y="11"/>
                    </a:lnTo>
                    <a:lnTo>
                      <a:pt x="886" y="6"/>
                    </a:lnTo>
                    <a:lnTo>
                      <a:pt x="895" y="1"/>
                    </a:lnTo>
                    <a:lnTo>
                      <a:pt x="9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7" name="Group 187"/>
            <p:cNvGrpSpPr/>
            <p:nvPr/>
          </p:nvGrpSpPr>
          <p:grpSpPr>
            <a:xfrm>
              <a:off x="3866185" y="2207096"/>
              <a:ext cx="1460778" cy="1330100"/>
              <a:chOff x="5531313" y="1788317"/>
              <a:chExt cx="1946110" cy="1772016"/>
            </a:xfrm>
            <a:solidFill>
              <a:schemeClr val="tx1">
                <a:lumMod val="50000"/>
                <a:lumOff val="50000"/>
              </a:schemeClr>
            </a:solidFill>
          </p:grpSpPr>
          <p:sp>
            <p:nvSpPr>
              <p:cNvPr id="188" name="Freeform 1364"/>
              <p:cNvSpPr>
                <a:spLocks/>
              </p:cNvSpPr>
              <p:nvPr/>
            </p:nvSpPr>
            <p:spPr bwMode="auto">
              <a:xfrm>
                <a:off x="5531313" y="2942718"/>
                <a:ext cx="103627" cy="126425"/>
              </a:xfrm>
              <a:custGeom>
                <a:avLst/>
                <a:gdLst/>
                <a:ahLst/>
                <a:cxnLst>
                  <a:cxn ang="0">
                    <a:pos x="27" y="0"/>
                  </a:cxn>
                  <a:cxn ang="0">
                    <a:pos x="37" y="0"/>
                  </a:cxn>
                  <a:cxn ang="0">
                    <a:pos x="44" y="3"/>
                  </a:cxn>
                  <a:cxn ang="0">
                    <a:pos x="47" y="7"/>
                  </a:cxn>
                  <a:cxn ang="0">
                    <a:pos x="49" y="9"/>
                  </a:cxn>
                  <a:cxn ang="0">
                    <a:pos x="50" y="13"/>
                  </a:cxn>
                  <a:cxn ang="0">
                    <a:pos x="50" y="18"/>
                  </a:cxn>
                  <a:cxn ang="0">
                    <a:pos x="48" y="19"/>
                  </a:cxn>
                  <a:cxn ang="0">
                    <a:pos x="47" y="20"/>
                  </a:cxn>
                  <a:cxn ang="0">
                    <a:pos x="45" y="20"/>
                  </a:cxn>
                  <a:cxn ang="0">
                    <a:pos x="43" y="22"/>
                  </a:cxn>
                  <a:cxn ang="0">
                    <a:pos x="43" y="39"/>
                  </a:cxn>
                  <a:cxn ang="0">
                    <a:pos x="44" y="42"/>
                  </a:cxn>
                  <a:cxn ang="0">
                    <a:pos x="44" y="47"/>
                  </a:cxn>
                  <a:cxn ang="0">
                    <a:pos x="43" y="48"/>
                  </a:cxn>
                  <a:cxn ang="0">
                    <a:pos x="38" y="51"/>
                  </a:cxn>
                  <a:cxn ang="0">
                    <a:pos x="32" y="51"/>
                  </a:cxn>
                  <a:cxn ang="0">
                    <a:pos x="28" y="52"/>
                  </a:cxn>
                  <a:cxn ang="0">
                    <a:pos x="25" y="53"/>
                  </a:cxn>
                  <a:cxn ang="0">
                    <a:pos x="22" y="56"/>
                  </a:cxn>
                  <a:cxn ang="0">
                    <a:pos x="18" y="59"/>
                  </a:cxn>
                  <a:cxn ang="0">
                    <a:pos x="14" y="61"/>
                  </a:cxn>
                  <a:cxn ang="0">
                    <a:pos x="10" y="61"/>
                  </a:cxn>
                  <a:cxn ang="0">
                    <a:pos x="3" y="58"/>
                  </a:cxn>
                  <a:cxn ang="0">
                    <a:pos x="2" y="56"/>
                  </a:cxn>
                  <a:cxn ang="0">
                    <a:pos x="0" y="52"/>
                  </a:cxn>
                  <a:cxn ang="0">
                    <a:pos x="2" y="46"/>
                  </a:cxn>
                  <a:cxn ang="0">
                    <a:pos x="5" y="41"/>
                  </a:cxn>
                  <a:cxn ang="0">
                    <a:pos x="9" y="37"/>
                  </a:cxn>
                  <a:cxn ang="0">
                    <a:pos x="12" y="30"/>
                  </a:cxn>
                  <a:cxn ang="0">
                    <a:pos x="7" y="28"/>
                  </a:cxn>
                  <a:cxn ang="0">
                    <a:pos x="5" y="25"/>
                  </a:cxn>
                  <a:cxn ang="0">
                    <a:pos x="4" y="22"/>
                  </a:cxn>
                  <a:cxn ang="0">
                    <a:pos x="4" y="19"/>
                  </a:cxn>
                  <a:cxn ang="0">
                    <a:pos x="5" y="18"/>
                  </a:cxn>
                  <a:cxn ang="0">
                    <a:pos x="10" y="18"/>
                  </a:cxn>
                  <a:cxn ang="0">
                    <a:pos x="20" y="13"/>
                  </a:cxn>
                  <a:cxn ang="0">
                    <a:pos x="18" y="10"/>
                  </a:cxn>
                  <a:cxn ang="0">
                    <a:pos x="18" y="8"/>
                  </a:cxn>
                  <a:cxn ang="0">
                    <a:pos x="19" y="7"/>
                  </a:cxn>
                  <a:cxn ang="0">
                    <a:pos x="20" y="4"/>
                  </a:cxn>
                  <a:cxn ang="0">
                    <a:pos x="24" y="3"/>
                  </a:cxn>
                  <a:cxn ang="0">
                    <a:pos x="27" y="0"/>
                  </a:cxn>
                </a:cxnLst>
                <a:rect l="0" t="0" r="r" b="b"/>
                <a:pathLst>
                  <a:path w="50" h="61">
                    <a:moveTo>
                      <a:pt x="27" y="0"/>
                    </a:moveTo>
                    <a:lnTo>
                      <a:pt x="37" y="0"/>
                    </a:lnTo>
                    <a:lnTo>
                      <a:pt x="44" y="3"/>
                    </a:lnTo>
                    <a:lnTo>
                      <a:pt x="47" y="7"/>
                    </a:lnTo>
                    <a:lnTo>
                      <a:pt x="49" y="9"/>
                    </a:lnTo>
                    <a:lnTo>
                      <a:pt x="50" y="13"/>
                    </a:lnTo>
                    <a:lnTo>
                      <a:pt x="50" y="18"/>
                    </a:lnTo>
                    <a:lnTo>
                      <a:pt x="48" y="19"/>
                    </a:lnTo>
                    <a:lnTo>
                      <a:pt x="47" y="20"/>
                    </a:lnTo>
                    <a:lnTo>
                      <a:pt x="45" y="20"/>
                    </a:lnTo>
                    <a:lnTo>
                      <a:pt x="43" y="22"/>
                    </a:lnTo>
                    <a:lnTo>
                      <a:pt x="43" y="39"/>
                    </a:lnTo>
                    <a:lnTo>
                      <a:pt x="44" y="42"/>
                    </a:lnTo>
                    <a:lnTo>
                      <a:pt x="44" y="47"/>
                    </a:lnTo>
                    <a:lnTo>
                      <a:pt x="43" y="48"/>
                    </a:lnTo>
                    <a:lnTo>
                      <a:pt x="38" y="51"/>
                    </a:lnTo>
                    <a:lnTo>
                      <a:pt x="32" y="51"/>
                    </a:lnTo>
                    <a:lnTo>
                      <a:pt x="28" y="52"/>
                    </a:lnTo>
                    <a:lnTo>
                      <a:pt x="25" y="53"/>
                    </a:lnTo>
                    <a:lnTo>
                      <a:pt x="22" y="56"/>
                    </a:lnTo>
                    <a:lnTo>
                      <a:pt x="18" y="59"/>
                    </a:lnTo>
                    <a:lnTo>
                      <a:pt x="14" y="61"/>
                    </a:lnTo>
                    <a:lnTo>
                      <a:pt x="10" y="61"/>
                    </a:lnTo>
                    <a:lnTo>
                      <a:pt x="3" y="58"/>
                    </a:lnTo>
                    <a:lnTo>
                      <a:pt x="2" y="56"/>
                    </a:lnTo>
                    <a:lnTo>
                      <a:pt x="0" y="52"/>
                    </a:lnTo>
                    <a:lnTo>
                      <a:pt x="2" y="46"/>
                    </a:lnTo>
                    <a:lnTo>
                      <a:pt x="5" y="41"/>
                    </a:lnTo>
                    <a:lnTo>
                      <a:pt x="9" y="37"/>
                    </a:lnTo>
                    <a:lnTo>
                      <a:pt x="12" y="30"/>
                    </a:lnTo>
                    <a:lnTo>
                      <a:pt x="7" y="28"/>
                    </a:lnTo>
                    <a:lnTo>
                      <a:pt x="5" y="25"/>
                    </a:lnTo>
                    <a:lnTo>
                      <a:pt x="4" y="22"/>
                    </a:lnTo>
                    <a:lnTo>
                      <a:pt x="4" y="19"/>
                    </a:lnTo>
                    <a:lnTo>
                      <a:pt x="5" y="18"/>
                    </a:lnTo>
                    <a:lnTo>
                      <a:pt x="10" y="18"/>
                    </a:lnTo>
                    <a:lnTo>
                      <a:pt x="20" y="13"/>
                    </a:lnTo>
                    <a:lnTo>
                      <a:pt x="18" y="10"/>
                    </a:lnTo>
                    <a:lnTo>
                      <a:pt x="18" y="8"/>
                    </a:lnTo>
                    <a:lnTo>
                      <a:pt x="19" y="7"/>
                    </a:lnTo>
                    <a:lnTo>
                      <a:pt x="20" y="4"/>
                    </a:lnTo>
                    <a:lnTo>
                      <a:pt x="24" y="3"/>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1380"/>
              <p:cNvSpPr>
                <a:spLocks/>
              </p:cNvSpPr>
              <p:nvPr/>
            </p:nvSpPr>
            <p:spPr bwMode="auto">
              <a:xfrm>
                <a:off x="6824574" y="1840131"/>
                <a:ext cx="167876" cy="51814"/>
              </a:xfrm>
              <a:custGeom>
                <a:avLst/>
                <a:gdLst/>
                <a:ahLst/>
                <a:cxnLst>
                  <a:cxn ang="0">
                    <a:pos x="24" y="0"/>
                  </a:cxn>
                  <a:cxn ang="0">
                    <a:pos x="31" y="0"/>
                  </a:cxn>
                  <a:cxn ang="0">
                    <a:pos x="40" y="1"/>
                  </a:cxn>
                  <a:cxn ang="0">
                    <a:pos x="48" y="4"/>
                  </a:cxn>
                  <a:cxn ang="0">
                    <a:pos x="55" y="5"/>
                  </a:cxn>
                  <a:cxn ang="0">
                    <a:pos x="58" y="5"/>
                  </a:cxn>
                  <a:cxn ang="0">
                    <a:pos x="61" y="4"/>
                  </a:cxn>
                  <a:cxn ang="0">
                    <a:pos x="64" y="1"/>
                  </a:cxn>
                  <a:cxn ang="0">
                    <a:pos x="66" y="0"/>
                  </a:cxn>
                  <a:cxn ang="0">
                    <a:pos x="73" y="0"/>
                  </a:cxn>
                  <a:cxn ang="0">
                    <a:pos x="76" y="3"/>
                  </a:cxn>
                  <a:cxn ang="0">
                    <a:pos x="81" y="5"/>
                  </a:cxn>
                  <a:cxn ang="0">
                    <a:pos x="81" y="8"/>
                  </a:cxn>
                  <a:cxn ang="0">
                    <a:pos x="80" y="9"/>
                  </a:cxn>
                  <a:cxn ang="0">
                    <a:pos x="76" y="9"/>
                  </a:cxn>
                  <a:cxn ang="0">
                    <a:pos x="75" y="10"/>
                  </a:cxn>
                  <a:cxn ang="0">
                    <a:pos x="73" y="10"/>
                  </a:cxn>
                  <a:cxn ang="0">
                    <a:pos x="70" y="13"/>
                  </a:cxn>
                  <a:cxn ang="0">
                    <a:pos x="68" y="13"/>
                  </a:cxn>
                  <a:cxn ang="0">
                    <a:pos x="66" y="12"/>
                  </a:cxn>
                  <a:cxn ang="0">
                    <a:pos x="66" y="14"/>
                  </a:cxn>
                  <a:cxn ang="0">
                    <a:pos x="64" y="15"/>
                  </a:cxn>
                  <a:cxn ang="0">
                    <a:pos x="55" y="15"/>
                  </a:cxn>
                  <a:cxn ang="0">
                    <a:pos x="50" y="18"/>
                  </a:cxn>
                  <a:cxn ang="0">
                    <a:pos x="48" y="23"/>
                  </a:cxn>
                  <a:cxn ang="0">
                    <a:pos x="46" y="24"/>
                  </a:cxn>
                  <a:cxn ang="0">
                    <a:pos x="44" y="25"/>
                  </a:cxn>
                  <a:cxn ang="0">
                    <a:pos x="42" y="23"/>
                  </a:cxn>
                  <a:cxn ang="0">
                    <a:pos x="40" y="20"/>
                  </a:cxn>
                  <a:cxn ang="0">
                    <a:pos x="32" y="20"/>
                  </a:cxn>
                  <a:cxn ang="0">
                    <a:pos x="30" y="19"/>
                  </a:cxn>
                  <a:cxn ang="0">
                    <a:pos x="29" y="17"/>
                  </a:cxn>
                  <a:cxn ang="0">
                    <a:pos x="34" y="14"/>
                  </a:cxn>
                  <a:cxn ang="0">
                    <a:pos x="35" y="14"/>
                  </a:cxn>
                  <a:cxn ang="0">
                    <a:pos x="37" y="13"/>
                  </a:cxn>
                  <a:cxn ang="0">
                    <a:pos x="31" y="13"/>
                  </a:cxn>
                  <a:cxn ang="0">
                    <a:pos x="30" y="12"/>
                  </a:cxn>
                  <a:cxn ang="0">
                    <a:pos x="31" y="10"/>
                  </a:cxn>
                  <a:cxn ang="0">
                    <a:pos x="34" y="10"/>
                  </a:cxn>
                  <a:cxn ang="0">
                    <a:pos x="36" y="8"/>
                  </a:cxn>
                  <a:cxn ang="0">
                    <a:pos x="31" y="7"/>
                  </a:cxn>
                  <a:cxn ang="0">
                    <a:pos x="27" y="5"/>
                  </a:cxn>
                  <a:cxn ang="0">
                    <a:pos x="24" y="5"/>
                  </a:cxn>
                  <a:cxn ang="0">
                    <a:pos x="20" y="7"/>
                  </a:cxn>
                  <a:cxn ang="0">
                    <a:pos x="16" y="9"/>
                  </a:cxn>
                  <a:cxn ang="0">
                    <a:pos x="12" y="10"/>
                  </a:cxn>
                  <a:cxn ang="0">
                    <a:pos x="5" y="10"/>
                  </a:cxn>
                  <a:cxn ang="0">
                    <a:pos x="0" y="8"/>
                  </a:cxn>
                  <a:cxn ang="0">
                    <a:pos x="5" y="4"/>
                  </a:cxn>
                  <a:cxn ang="0">
                    <a:pos x="14" y="1"/>
                  </a:cxn>
                  <a:cxn ang="0">
                    <a:pos x="24" y="0"/>
                  </a:cxn>
                </a:cxnLst>
                <a:rect l="0" t="0" r="r" b="b"/>
                <a:pathLst>
                  <a:path w="81" h="25">
                    <a:moveTo>
                      <a:pt x="24" y="0"/>
                    </a:moveTo>
                    <a:lnTo>
                      <a:pt x="31" y="0"/>
                    </a:lnTo>
                    <a:lnTo>
                      <a:pt x="40" y="1"/>
                    </a:lnTo>
                    <a:lnTo>
                      <a:pt x="48" y="4"/>
                    </a:lnTo>
                    <a:lnTo>
                      <a:pt x="55" y="5"/>
                    </a:lnTo>
                    <a:lnTo>
                      <a:pt x="58" y="5"/>
                    </a:lnTo>
                    <a:lnTo>
                      <a:pt x="61" y="4"/>
                    </a:lnTo>
                    <a:lnTo>
                      <a:pt x="64" y="1"/>
                    </a:lnTo>
                    <a:lnTo>
                      <a:pt x="66" y="0"/>
                    </a:lnTo>
                    <a:lnTo>
                      <a:pt x="73" y="0"/>
                    </a:lnTo>
                    <a:lnTo>
                      <a:pt x="76" y="3"/>
                    </a:lnTo>
                    <a:lnTo>
                      <a:pt x="81" y="5"/>
                    </a:lnTo>
                    <a:lnTo>
                      <a:pt x="81" y="8"/>
                    </a:lnTo>
                    <a:lnTo>
                      <a:pt x="80" y="9"/>
                    </a:lnTo>
                    <a:lnTo>
                      <a:pt x="76" y="9"/>
                    </a:lnTo>
                    <a:lnTo>
                      <a:pt x="75" y="10"/>
                    </a:lnTo>
                    <a:lnTo>
                      <a:pt x="73" y="10"/>
                    </a:lnTo>
                    <a:lnTo>
                      <a:pt x="70" y="13"/>
                    </a:lnTo>
                    <a:lnTo>
                      <a:pt x="68" y="13"/>
                    </a:lnTo>
                    <a:lnTo>
                      <a:pt x="66" y="12"/>
                    </a:lnTo>
                    <a:lnTo>
                      <a:pt x="66" y="14"/>
                    </a:lnTo>
                    <a:lnTo>
                      <a:pt x="64" y="15"/>
                    </a:lnTo>
                    <a:lnTo>
                      <a:pt x="55" y="15"/>
                    </a:lnTo>
                    <a:lnTo>
                      <a:pt x="50" y="18"/>
                    </a:lnTo>
                    <a:lnTo>
                      <a:pt x="48" y="23"/>
                    </a:lnTo>
                    <a:lnTo>
                      <a:pt x="46" y="24"/>
                    </a:lnTo>
                    <a:lnTo>
                      <a:pt x="44" y="25"/>
                    </a:lnTo>
                    <a:lnTo>
                      <a:pt x="42" y="23"/>
                    </a:lnTo>
                    <a:lnTo>
                      <a:pt x="40" y="20"/>
                    </a:lnTo>
                    <a:lnTo>
                      <a:pt x="32" y="20"/>
                    </a:lnTo>
                    <a:lnTo>
                      <a:pt x="30" y="19"/>
                    </a:lnTo>
                    <a:lnTo>
                      <a:pt x="29" y="17"/>
                    </a:lnTo>
                    <a:lnTo>
                      <a:pt x="34" y="14"/>
                    </a:lnTo>
                    <a:lnTo>
                      <a:pt x="35" y="14"/>
                    </a:lnTo>
                    <a:lnTo>
                      <a:pt x="37" y="13"/>
                    </a:lnTo>
                    <a:lnTo>
                      <a:pt x="31" y="13"/>
                    </a:lnTo>
                    <a:lnTo>
                      <a:pt x="30" y="12"/>
                    </a:lnTo>
                    <a:lnTo>
                      <a:pt x="31" y="10"/>
                    </a:lnTo>
                    <a:lnTo>
                      <a:pt x="34" y="10"/>
                    </a:lnTo>
                    <a:lnTo>
                      <a:pt x="36" y="8"/>
                    </a:lnTo>
                    <a:lnTo>
                      <a:pt x="31" y="7"/>
                    </a:lnTo>
                    <a:lnTo>
                      <a:pt x="27" y="5"/>
                    </a:lnTo>
                    <a:lnTo>
                      <a:pt x="24" y="5"/>
                    </a:lnTo>
                    <a:lnTo>
                      <a:pt x="20" y="7"/>
                    </a:lnTo>
                    <a:lnTo>
                      <a:pt x="16" y="9"/>
                    </a:lnTo>
                    <a:lnTo>
                      <a:pt x="12" y="10"/>
                    </a:lnTo>
                    <a:lnTo>
                      <a:pt x="5" y="10"/>
                    </a:lnTo>
                    <a:lnTo>
                      <a:pt x="0" y="8"/>
                    </a:lnTo>
                    <a:lnTo>
                      <a:pt x="5" y="4"/>
                    </a:lnTo>
                    <a:lnTo>
                      <a:pt x="14" y="1"/>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90" name="Group 1112"/>
              <p:cNvGrpSpPr/>
              <p:nvPr/>
            </p:nvGrpSpPr>
            <p:grpSpPr>
              <a:xfrm>
                <a:off x="5601779" y="1788317"/>
                <a:ext cx="1875644" cy="1772016"/>
                <a:chOff x="5601779" y="1788317"/>
                <a:chExt cx="1875644" cy="1772016"/>
              </a:xfrm>
              <a:grpFill/>
            </p:grpSpPr>
            <p:sp>
              <p:nvSpPr>
                <p:cNvPr id="192" name="Freeform 1232"/>
                <p:cNvSpPr>
                  <a:spLocks/>
                </p:cNvSpPr>
                <p:nvPr/>
              </p:nvSpPr>
              <p:spPr bwMode="auto">
                <a:xfrm>
                  <a:off x="6339601" y="3545825"/>
                  <a:ext cx="53886" cy="8290"/>
                </a:xfrm>
                <a:custGeom>
                  <a:avLst/>
                  <a:gdLst/>
                  <a:ahLst/>
                  <a:cxnLst>
                    <a:cxn ang="0">
                      <a:pos x="0" y="0"/>
                    </a:cxn>
                    <a:cxn ang="0">
                      <a:pos x="14" y="0"/>
                    </a:cxn>
                    <a:cxn ang="0">
                      <a:pos x="26" y="2"/>
                    </a:cxn>
                    <a:cxn ang="0">
                      <a:pos x="23" y="4"/>
                    </a:cxn>
                    <a:cxn ang="0">
                      <a:pos x="13" y="4"/>
                    </a:cxn>
                    <a:cxn ang="0">
                      <a:pos x="9" y="2"/>
                    </a:cxn>
                    <a:cxn ang="0">
                      <a:pos x="4" y="1"/>
                    </a:cxn>
                    <a:cxn ang="0">
                      <a:pos x="0" y="0"/>
                    </a:cxn>
                  </a:cxnLst>
                  <a:rect l="0" t="0" r="r" b="b"/>
                  <a:pathLst>
                    <a:path w="26" h="4">
                      <a:moveTo>
                        <a:pt x="0" y="0"/>
                      </a:moveTo>
                      <a:lnTo>
                        <a:pt x="14" y="0"/>
                      </a:lnTo>
                      <a:lnTo>
                        <a:pt x="26" y="2"/>
                      </a:lnTo>
                      <a:lnTo>
                        <a:pt x="23" y="4"/>
                      </a:lnTo>
                      <a:lnTo>
                        <a:pt x="13" y="4"/>
                      </a:lnTo>
                      <a:lnTo>
                        <a:pt x="9" y="2"/>
                      </a:lnTo>
                      <a:lnTo>
                        <a:pt x="4"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1346"/>
                <p:cNvSpPr>
                  <a:spLocks/>
                </p:cNvSpPr>
                <p:nvPr/>
              </p:nvSpPr>
              <p:spPr bwMode="auto">
                <a:xfrm>
                  <a:off x="7266024" y="1806970"/>
                  <a:ext cx="60104" cy="39379"/>
                </a:xfrm>
                <a:custGeom>
                  <a:avLst/>
                  <a:gdLst/>
                  <a:ahLst/>
                  <a:cxnLst>
                    <a:cxn ang="0">
                      <a:pos x="23" y="0"/>
                    </a:cxn>
                    <a:cxn ang="0">
                      <a:pos x="29" y="14"/>
                    </a:cxn>
                    <a:cxn ang="0">
                      <a:pos x="24" y="15"/>
                    </a:cxn>
                    <a:cxn ang="0">
                      <a:pos x="18" y="16"/>
                    </a:cxn>
                    <a:cxn ang="0">
                      <a:pos x="11" y="19"/>
                    </a:cxn>
                    <a:cxn ang="0">
                      <a:pos x="4" y="19"/>
                    </a:cxn>
                    <a:cxn ang="0">
                      <a:pos x="0" y="15"/>
                    </a:cxn>
                    <a:cxn ang="0">
                      <a:pos x="0" y="12"/>
                    </a:cxn>
                    <a:cxn ang="0">
                      <a:pos x="3" y="7"/>
                    </a:cxn>
                    <a:cxn ang="0">
                      <a:pos x="9" y="4"/>
                    </a:cxn>
                    <a:cxn ang="0">
                      <a:pos x="16" y="1"/>
                    </a:cxn>
                    <a:cxn ang="0">
                      <a:pos x="23" y="0"/>
                    </a:cxn>
                  </a:cxnLst>
                  <a:rect l="0" t="0" r="r" b="b"/>
                  <a:pathLst>
                    <a:path w="29" h="19">
                      <a:moveTo>
                        <a:pt x="23" y="0"/>
                      </a:moveTo>
                      <a:lnTo>
                        <a:pt x="29" y="14"/>
                      </a:lnTo>
                      <a:lnTo>
                        <a:pt x="24" y="15"/>
                      </a:lnTo>
                      <a:lnTo>
                        <a:pt x="18" y="16"/>
                      </a:lnTo>
                      <a:lnTo>
                        <a:pt x="11" y="19"/>
                      </a:lnTo>
                      <a:lnTo>
                        <a:pt x="4" y="19"/>
                      </a:lnTo>
                      <a:lnTo>
                        <a:pt x="0" y="15"/>
                      </a:lnTo>
                      <a:lnTo>
                        <a:pt x="0" y="12"/>
                      </a:lnTo>
                      <a:lnTo>
                        <a:pt x="3" y="7"/>
                      </a:lnTo>
                      <a:lnTo>
                        <a:pt x="9" y="4"/>
                      </a:lnTo>
                      <a:lnTo>
                        <a:pt x="16" y="1"/>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1348"/>
                <p:cNvSpPr>
                  <a:spLocks/>
                </p:cNvSpPr>
                <p:nvPr/>
              </p:nvSpPr>
              <p:spPr bwMode="auto">
                <a:xfrm>
                  <a:off x="6542709" y="3535463"/>
                  <a:ext cx="49741" cy="24870"/>
                </a:xfrm>
                <a:custGeom>
                  <a:avLst/>
                  <a:gdLst/>
                  <a:ahLst/>
                  <a:cxnLst>
                    <a:cxn ang="0">
                      <a:pos x="24" y="0"/>
                    </a:cxn>
                    <a:cxn ang="0">
                      <a:pos x="23" y="2"/>
                    </a:cxn>
                    <a:cxn ang="0">
                      <a:pos x="22" y="2"/>
                    </a:cxn>
                    <a:cxn ang="0">
                      <a:pos x="20" y="4"/>
                    </a:cxn>
                    <a:cxn ang="0">
                      <a:pos x="18" y="4"/>
                    </a:cxn>
                    <a:cxn ang="0">
                      <a:pos x="18" y="7"/>
                    </a:cxn>
                    <a:cxn ang="0">
                      <a:pos x="15" y="9"/>
                    </a:cxn>
                    <a:cxn ang="0">
                      <a:pos x="13" y="11"/>
                    </a:cxn>
                    <a:cxn ang="0">
                      <a:pos x="9" y="12"/>
                    </a:cxn>
                    <a:cxn ang="0">
                      <a:pos x="5" y="12"/>
                    </a:cxn>
                    <a:cxn ang="0">
                      <a:pos x="3" y="10"/>
                    </a:cxn>
                    <a:cxn ang="0">
                      <a:pos x="2" y="10"/>
                    </a:cxn>
                    <a:cxn ang="0">
                      <a:pos x="0" y="9"/>
                    </a:cxn>
                    <a:cxn ang="0">
                      <a:pos x="12" y="4"/>
                    </a:cxn>
                    <a:cxn ang="0">
                      <a:pos x="24" y="0"/>
                    </a:cxn>
                  </a:cxnLst>
                  <a:rect l="0" t="0" r="r" b="b"/>
                  <a:pathLst>
                    <a:path w="24" h="12">
                      <a:moveTo>
                        <a:pt x="24" y="0"/>
                      </a:moveTo>
                      <a:lnTo>
                        <a:pt x="23" y="2"/>
                      </a:lnTo>
                      <a:lnTo>
                        <a:pt x="22" y="2"/>
                      </a:lnTo>
                      <a:lnTo>
                        <a:pt x="20" y="4"/>
                      </a:lnTo>
                      <a:lnTo>
                        <a:pt x="18" y="4"/>
                      </a:lnTo>
                      <a:lnTo>
                        <a:pt x="18" y="7"/>
                      </a:lnTo>
                      <a:lnTo>
                        <a:pt x="15" y="9"/>
                      </a:lnTo>
                      <a:lnTo>
                        <a:pt x="13" y="11"/>
                      </a:lnTo>
                      <a:lnTo>
                        <a:pt x="9" y="12"/>
                      </a:lnTo>
                      <a:lnTo>
                        <a:pt x="5" y="12"/>
                      </a:lnTo>
                      <a:lnTo>
                        <a:pt x="3" y="10"/>
                      </a:lnTo>
                      <a:lnTo>
                        <a:pt x="2" y="10"/>
                      </a:lnTo>
                      <a:lnTo>
                        <a:pt x="0" y="9"/>
                      </a:lnTo>
                      <a:lnTo>
                        <a:pt x="12" y="4"/>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350"/>
                <p:cNvSpPr>
                  <a:spLocks/>
                </p:cNvSpPr>
                <p:nvPr/>
              </p:nvSpPr>
              <p:spPr bwMode="auto">
                <a:xfrm>
                  <a:off x="7442189" y="2219404"/>
                  <a:ext cx="35234" cy="24870"/>
                </a:xfrm>
                <a:custGeom>
                  <a:avLst/>
                  <a:gdLst/>
                  <a:ahLst/>
                  <a:cxnLst>
                    <a:cxn ang="0">
                      <a:pos x="7" y="0"/>
                    </a:cxn>
                    <a:cxn ang="0">
                      <a:pos x="9" y="0"/>
                    </a:cxn>
                    <a:cxn ang="0">
                      <a:pos x="13" y="3"/>
                    </a:cxn>
                    <a:cxn ang="0">
                      <a:pos x="14" y="6"/>
                    </a:cxn>
                    <a:cxn ang="0">
                      <a:pos x="17" y="8"/>
                    </a:cxn>
                    <a:cxn ang="0">
                      <a:pos x="14" y="10"/>
                    </a:cxn>
                    <a:cxn ang="0">
                      <a:pos x="12" y="10"/>
                    </a:cxn>
                    <a:cxn ang="0">
                      <a:pos x="4" y="12"/>
                    </a:cxn>
                    <a:cxn ang="0">
                      <a:pos x="0" y="12"/>
                    </a:cxn>
                    <a:cxn ang="0">
                      <a:pos x="0" y="6"/>
                    </a:cxn>
                    <a:cxn ang="0">
                      <a:pos x="2" y="2"/>
                    </a:cxn>
                    <a:cxn ang="0">
                      <a:pos x="7" y="0"/>
                    </a:cxn>
                  </a:cxnLst>
                  <a:rect l="0" t="0" r="r" b="b"/>
                  <a:pathLst>
                    <a:path w="17" h="12">
                      <a:moveTo>
                        <a:pt x="7" y="0"/>
                      </a:moveTo>
                      <a:lnTo>
                        <a:pt x="9" y="0"/>
                      </a:lnTo>
                      <a:lnTo>
                        <a:pt x="13" y="3"/>
                      </a:lnTo>
                      <a:lnTo>
                        <a:pt x="14" y="6"/>
                      </a:lnTo>
                      <a:lnTo>
                        <a:pt x="17" y="8"/>
                      </a:lnTo>
                      <a:lnTo>
                        <a:pt x="14" y="10"/>
                      </a:lnTo>
                      <a:lnTo>
                        <a:pt x="12" y="10"/>
                      </a:lnTo>
                      <a:lnTo>
                        <a:pt x="4" y="12"/>
                      </a:lnTo>
                      <a:lnTo>
                        <a:pt x="0" y="12"/>
                      </a:lnTo>
                      <a:lnTo>
                        <a:pt x="0" y="6"/>
                      </a:lnTo>
                      <a:lnTo>
                        <a:pt x="2"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1354"/>
                <p:cNvSpPr>
                  <a:spLocks/>
                </p:cNvSpPr>
                <p:nvPr/>
              </p:nvSpPr>
              <p:spPr bwMode="auto">
                <a:xfrm>
                  <a:off x="6975869" y="3203858"/>
                  <a:ext cx="14508" cy="2073"/>
                </a:xfrm>
                <a:custGeom>
                  <a:avLst/>
                  <a:gdLst/>
                  <a:ahLst/>
                  <a:cxnLst>
                    <a:cxn ang="0">
                      <a:pos x="1" y="0"/>
                    </a:cxn>
                    <a:cxn ang="0">
                      <a:pos x="7" y="0"/>
                    </a:cxn>
                    <a:cxn ang="0">
                      <a:pos x="3" y="1"/>
                    </a:cxn>
                    <a:cxn ang="0">
                      <a:pos x="0" y="1"/>
                    </a:cxn>
                    <a:cxn ang="0">
                      <a:pos x="1" y="0"/>
                    </a:cxn>
                  </a:cxnLst>
                  <a:rect l="0" t="0" r="r" b="b"/>
                  <a:pathLst>
                    <a:path w="7" h="1">
                      <a:moveTo>
                        <a:pt x="1" y="0"/>
                      </a:moveTo>
                      <a:lnTo>
                        <a:pt x="7" y="0"/>
                      </a:lnTo>
                      <a:lnTo>
                        <a:pt x="3" y="1"/>
                      </a:lnTo>
                      <a:lnTo>
                        <a:pt x="0"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1355"/>
                <p:cNvSpPr>
                  <a:spLocks/>
                </p:cNvSpPr>
                <p:nvPr/>
              </p:nvSpPr>
              <p:spPr bwMode="auto">
                <a:xfrm>
                  <a:off x="7110583" y="2437020"/>
                  <a:ext cx="18653" cy="10363"/>
                </a:xfrm>
                <a:custGeom>
                  <a:avLst/>
                  <a:gdLst/>
                  <a:ahLst/>
                  <a:cxnLst>
                    <a:cxn ang="0">
                      <a:pos x="9" y="0"/>
                    </a:cxn>
                    <a:cxn ang="0">
                      <a:pos x="6" y="5"/>
                    </a:cxn>
                    <a:cxn ang="0">
                      <a:pos x="4" y="5"/>
                    </a:cxn>
                    <a:cxn ang="0">
                      <a:pos x="2" y="4"/>
                    </a:cxn>
                    <a:cxn ang="0">
                      <a:pos x="0" y="4"/>
                    </a:cxn>
                    <a:cxn ang="0">
                      <a:pos x="5" y="2"/>
                    </a:cxn>
                    <a:cxn ang="0">
                      <a:pos x="9" y="0"/>
                    </a:cxn>
                  </a:cxnLst>
                  <a:rect l="0" t="0" r="r" b="b"/>
                  <a:pathLst>
                    <a:path w="9" h="5">
                      <a:moveTo>
                        <a:pt x="9" y="0"/>
                      </a:moveTo>
                      <a:lnTo>
                        <a:pt x="6" y="5"/>
                      </a:lnTo>
                      <a:lnTo>
                        <a:pt x="4" y="5"/>
                      </a:lnTo>
                      <a:lnTo>
                        <a:pt x="2" y="4"/>
                      </a:lnTo>
                      <a:lnTo>
                        <a:pt x="0" y="4"/>
                      </a:lnTo>
                      <a:lnTo>
                        <a:pt x="5"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1356"/>
                <p:cNvSpPr>
                  <a:spLocks/>
                </p:cNvSpPr>
                <p:nvPr/>
              </p:nvSpPr>
              <p:spPr bwMode="auto">
                <a:xfrm>
                  <a:off x="7160324" y="2426657"/>
                  <a:ext cx="26944" cy="35234"/>
                </a:xfrm>
                <a:custGeom>
                  <a:avLst/>
                  <a:gdLst/>
                  <a:ahLst/>
                  <a:cxnLst>
                    <a:cxn ang="0">
                      <a:pos x="1" y="0"/>
                    </a:cxn>
                    <a:cxn ang="0">
                      <a:pos x="7" y="0"/>
                    </a:cxn>
                    <a:cxn ang="0">
                      <a:pos x="10" y="1"/>
                    </a:cxn>
                    <a:cxn ang="0">
                      <a:pos x="11" y="4"/>
                    </a:cxn>
                    <a:cxn ang="0">
                      <a:pos x="13" y="5"/>
                    </a:cxn>
                    <a:cxn ang="0">
                      <a:pos x="8" y="7"/>
                    </a:cxn>
                    <a:cxn ang="0">
                      <a:pos x="8" y="9"/>
                    </a:cxn>
                    <a:cxn ang="0">
                      <a:pos x="10" y="10"/>
                    </a:cxn>
                    <a:cxn ang="0">
                      <a:pos x="10" y="13"/>
                    </a:cxn>
                    <a:cxn ang="0">
                      <a:pos x="7" y="15"/>
                    </a:cxn>
                    <a:cxn ang="0">
                      <a:pos x="5" y="17"/>
                    </a:cxn>
                    <a:cxn ang="0">
                      <a:pos x="2" y="15"/>
                    </a:cxn>
                    <a:cxn ang="0">
                      <a:pos x="0" y="13"/>
                    </a:cxn>
                    <a:cxn ang="0">
                      <a:pos x="0" y="10"/>
                    </a:cxn>
                    <a:cxn ang="0">
                      <a:pos x="1" y="8"/>
                    </a:cxn>
                    <a:cxn ang="0">
                      <a:pos x="3" y="5"/>
                    </a:cxn>
                    <a:cxn ang="0">
                      <a:pos x="1" y="0"/>
                    </a:cxn>
                  </a:cxnLst>
                  <a:rect l="0" t="0" r="r" b="b"/>
                  <a:pathLst>
                    <a:path w="13" h="17">
                      <a:moveTo>
                        <a:pt x="1" y="0"/>
                      </a:moveTo>
                      <a:lnTo>
                        <a:pt x="7" y="0"/>
                      </a:lnTo>
                      <a:lnTo>
                        <a:pt x="10" y="1"/>
                      </a:lnTo>
                      <a:lnTo>
                        <a:pt x="11" y="4"/>
                      </a:lnTo>
                      <a:lnTo>
                        <a:pt x="13" y="5"/>
                      </a:lnTo>
                      <a:lnTo>
                        <a:pt x="8" y="7"/>
                      </a:lnTo>
                      <a:lnTo>
                        <a:pt x="8" y="9"/>
                      </a:lnTo>
                      <a:lnTo>
                        <a:pt x="10" y="10"/>
                      </a:lnTo>
                      <a:lnTo>
                        <a:pt x="10" y="13"/>
                      </a:lnTo>
                      <a:lnTo>
                        <a:pt x="7" y="15"/>
                      </a:lnTo>
                      <a:lnTo>
                        <a:pt x="5" y="17"/>
                      </a:lnTo>
                      <a:lnTo>
                        <a:pt x="2" y="15"/>
                      </a:lnTo>
                      <a:lnTo>
                        <a:pt x="0" y="13"/>
                      </a:lnTo>
                      <a:lnTo>
                        <a:pt x="0" y="10"/>
                      </a:lnTo>
                      <a:lnTo>
                        <a:pt x="1" y="8"/>
                      </a:lnTo>
                      <a:lnTo>
                        <a:pt x="3" y="5"/>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Rectangle 1357"/>
                <p:cNvSpPr>
                  <a:spLocks noChangeArrowheads="1"/>
                </p:cNvSpPr>
                <p:nvPr/>
              </p:nvSpPr>
              <p:spPr bwMode="auto">
                <a:xfrm>
                  <a:off x="7002812" y="3201784"/>
                  <a:ext cx="10363" cy="207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1359"/>
                <p:cNvSpPr>
                  <a:spLocks/>
                </p:cNvSpPr>
                <p:nvPr/>
              </p:nvSpPr>
              <p:spPr bwMode="auto">
                <a:xfrm>
                  <a:off x="7029755" y="3205930"/>
                  <a:ext cx="12435" cy="8290"/>
                </a:xfrm>
                <a:custGeom>
                  <a:avLst/>
                  <a:gdLst/>
                  <a:ahLst/>
                  <a:cxnLst>
                    <a:cxn ang="0">
                      <a:pos x="1" y="0"/>
                    </a:cxn>
                    <a:cxn ang="0">
                      <a:pos x="4" y="0"/>
                    </a:cxn>
                    <a:cxn ang="0">
                      <a:pos x="6" y="3"/>
                    </a:cxn>
                    <a:cxn ang="0">
                      <a:pos x="6" y="4"/>
                    </a:cxn>
                    <a:cxn ang="0">
                      <a:pos x="4" y="3"/>
                    </a:cxn>
                    <a:cxn ang="0">
                      <a:pos x="0" y="2"/>
                    </a:cxn>
                    <a:cxn ang="0">
                      <a:pos x="1" y="0"/>
                    </a:cxn>
                  </a:cxnLst>
                  <a:rect l="0" t="0" r="r" b="b"/>
                  <a:pathLst>
                    <a:path w="6" h="4">
                      <a:moveTo>
                        <a:pt x="1" y="0"/>
                      </a:moveTo>
                      <a:lnTo>
                        <a:pt x="4" y="0"/>
                      </a:lnTo>
                      <a:lnTo>
                        <a:pt x="6" y="3"/>
                      </a:lnTo>
                      <a:lnTo>
                        <a:pt x="6" y="4"/>
                      </a:lnTo>
                      <a:lnTo>
                        <a:pt x="4" y="3"/>
                      </a:lnTo>
                      <a:lnTo>
                        <a:pt x="0" y="2"/>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1360"/>
                <p:cNvSpPr>
                  <a:spLocks/>
                </p:cNvSpPr>
                <p:nvPr/>
              </p:nvSpPr>
              <p:spPr bwMode="auto">
                <a:xfrm>
                  <a:off x="6020431" y="1889872"/>
                  <a:ext cx="335750" cy="184456"/>
                </a:xfrm>
                <a:custGeom>
                  <a:avLst/>
                  <a:gdLst/>
                  <a:ahLst/>
                  <a:cxnLst>
                    <a:cxn ang="0">
                      <a:pos x="80" y="4"/>
                    </a:cxn>
                    <a:cxn ang="0">
                      <a:pos x="82" y="16"/>
                    </a:cxn>
                    <a:cxn ang="0">
                      <a:pos x="87" y="11"/>
                    </a:cxn>
                    <a:cxn ang="0">
                      <a:pos x="94" y="15"/>
                    </a:cxn>
                    <a:cxn ang="0">
                      <a:pos x="93" y="21"/>
                    </a:cxn>
                    <a:cxn ang="0">
                      <a:pos x="111" y="27"/>
                    </a:cxn>
                    <a:cxn ang="0">
                      <a:pos x="131" y="39"/>
                    </a:cxn>
                    <a:cxn ang="0">
                      <a:pos x="134" y="43"/>
                    </a:cxn>
                    <a:cxn ang="0">
                      <a:pos x="147" y="49"/>
                    </a:cxn>
                    <a:cxn ang="0">
                      <a:pos x="157" y="57"/>
                    </a:cxn>
                    <a:cxn ang="0">
                      <a:pos x="162" y="59"/>
                    </a:cxn>
                    <a:cxn ang="0">
                      <a:pos x="136" y="68"/>
                    </a:cxn>
                    <a:cxn ang="0">
                      <a:pos x="118" y="66"/>
                    </a:cxn>
                    <a:cxn ang="0">
                      <a:pos x="122" y="58"/>
                    </a:cxn>
                    <a:cxn ang="0">
                      <a:pos x="122" y="53"/>
                    </a:cxn>
                    <a:cxn ang="0">
                      <a:pos x="116" y="43"/>
                    </a:cxn>
                    <a:cxn ang="0">
                      <a:pos x="118" y="40"/>
                    </a:cxn>
                    <a:cxn ang="0">
                      <a:pos x="104" y="38"/>
                    </a:cxn>
                    <a:cxn ang="0">
                      <a:pos x="92" y="58"/>
                    </a:cxn>
                    <a:cxn ang="0">
                      <a:pos x="88" y="66"/>
                    </a:cxn>
                    <a:cxn ang="0">
                      <a:pos x="83" y="68"/>
                    </a:cxn>
                    <a:cxn ang="0">
                      <a:pos x="72" y="89"/>
                    </a:cxn>
                    <a:cxn ang="0">
                      <a:pos x="43" y="72"/>
                    </a:cxn>
                    <a:cxn ang="0">
                      <a:pos x="58" y="63"/>
                    </a:cxn>
                    <a:cxn ang="0">
                      <a:pos x="68" y="62"/>
                    </a:cxn>
                    <a:cxn ang="0">
                      <a:pos x="59" y="59"/>
                    </a:cxn>
                    <a:cxn ang="0">
                      <a:pos x="38" y="60"/>
                    </a:cxn>
                    <a:cxn ang="0">
                      <a:pos x="34" y="54"/>
                    </a:cxn>
                    <a:cxn ang="0">
                      <a:pos x="47" y="50"/>
                    </a:cxn>
                    <a:cxn ang="0">
                      <a:pos x="67" y="40"/>
                    </a:cxn>
                    <a:cxn ang="0">
                      <a:pos x="52" y="38"/>
                    </a:cxn>
                    <a:cxn ang="0">
                      <a:pos x="44" y="39"/>
                    </a:cxn>
                    <a:cxn ang="0">
                      <a:pos x="40" y="45"/>
                    </a:cxn>
                    <a:cxn ang="0">
                      <a:pos x="26" y="45"/>
                    </a:cxn>
                    <a:cxn ang="0">
                      <a:pos x="21" y="38"/>
                    </a:cxn>
                    <a:cxn ang="0">
                      <a:pos x="14" y="27"/>
                    </a:cxn>
                    <a:cxn ang="0">
                      <a:pos x="6" y="23"/>
                    </a:cxn>
                    <a:cxn ang="0">
                      <a:pos x="0" y="15"/>
                    </a:cxn>
                    <a:cxn ang="0">
                      <a:pos x="5" y="9"/>
                    </a:cxn>
                    <a:cxn ang="0">
                      <a:pos x="23" y="5"/>
                    </a:cxn>
                    <a:cxn ang="0">
                      <a:pos x="30" y="13"/>
                    </a:cxn>
                    <a:cxn ang="0">
                      <a:pos x="39" y="18"/>
                    </a:cxn>
                    <a:cxn ang="0">
                      <a:pos x="38" y="13"/>
                    </a:cxn>
                    <a:cxn ang="0">
                      <a:pos x="49" y="6"/>
                    </a:cxn>
                    <a:cxn ang="0">
                      <a:pos x="55" y="16"/>
                    </a:cxn>
                    <a:cxn ang="0">
                      <a:pos x="63" y="24"/>
                    </a:cxn>
                    <a:cxn ang="0">
                      <a:pos x="58" y="11"/>
                    </a:cxn>
                    <a:cxn ang="0">
                      <a:pos x="62" y="0"/>
                    </a:cxn>
                  </a:cxnLst>
                  <a:rect l="0" t="0" r="r" b="b"/>
                  <a:pathLst>
                    <a:path w="162" h="89">
                      <a:moveTo>
                        <a:pt x="62" y="0"/>
                      </a:moveTo>
                      <a:lnTo>
                        <a:pt x="69" y="0"/>
                      </a:lnTo>
                      <a:lnTo>
                        <a:pt x="80" y="4"/>
                      </a:lnTo>
                      <a:lnTo>
                        <a:pt x="83" y="9"/>
                      </a:lnTo>
                      <a:lnTo>
                        <a:pt x="83" y="13"/>
                      </a:lnTo>
                      <a:lnTo>
                        <a:pt x="82" y="16"/>
                      </a:lnTo>
                      <a:lnTo>
                        <a:pt x="83" y="15"/>
                      </a:lnTo>
                      <a:lnTo>
                        <a:pt x="85" y="14"/>
                      </a:lnTo>
                      <a:lnTo>
                        <a:pt x="87" y="11"/>
                      </a:lnTo>
                      <a:lnTo>
                        <a:pt x="92" y="11"/>
                      </a:lnTo>
                      <a:lnTo>
                        <a:pt x="93" y="13"/>
                      </a:lnTo>
                      <a:lnTo>
                        <a:pt x="94" y="15"/>
                      </a:lnTo>
                      <a:lnTo>
                        <a:pt x="94" y="18"/>
                      </a:lnTo>
                      <a:lnTo>
                        <a:pt x="93" y="19"/>
                      </a:lnTo>
                      <a:lnTo>
                        <a:pt x="93" y="21"/>
                      </a:lnTo>
                      <a:lnTo>
                        <a:pt x="98" y="21"/>
                      </a:lnTo>
                      <a:lnTo>
                        <a:pt x="103" y="23"/>
                      </a:lnTo>
                      <a:lnTo>
                        <a:pt x="111" y="27"/>
                      </a:lnTo>
                      <a:lnTo>
                        <a:pt x="119" y="30"/>
                      </a:lnTo>
                      <a:lnTo>
                        <a:pt x="126" y="35"/>
                      </a:lnTo>
                      <a:lnTo>
                        <a:pt x="131" y="39"/>
                      </a:lnTo>
                      <a:lnTo>
                        <a:pt x="133" y="39"/>
                      </a:lnTo>
                      <a:lnTo>
                        <a:pt x="134" y="40"/>
                      </a:lnTo>
                      <a:lnTo>
                        <a:pt x="134" y="43"/>
                      </a:lnTo>
                      <a:lnTo>
                        <a:pt x="133" y="45"/>
                      </a:lnTo>
                      <a:lnTo>
                        <a:pt x="147" y="45"/>
                      </a:lnTo>
                      <a:lnTo>
                        <a:pt x="147" y="49"/>
                      </a:lnTo>
                      <a:lnTo>
                        <a:pt x="148" y="52"/>
                      </a:lnTo>
                      <a:lnTo>
                        <a:pt x="149" y="53"/>
                      </a:lnTo>
                      <a:lnTo>
                        <a:pt x="157" y="57"/>
                      </a:lnTo>
                      <a:lnTo>
                        <a:pt x="158" y="57"/>
                      </a:lnTo>
                      <a:lnTo>
                        <a:pt x="161" y="58"/>
                      </a:lnTo>
                      <a:lnTo>
                        <a:pt x="162" y="59"/>
                      </a:lnTo>
                      <a:lnTo>
                        <a:pt x="144" y="69"/>
                      </a:lnTo>
                      <a:lnTo>
                        <a:pt x="136" y="73"/>
                      </a:lnTo>
                      <a:lnTo>
                        <a:pt x="136" y="68"/>
                      </a:lnTo>
                      <a:lnTo>
                        <a:pt x="137" y="67"/>
                      </a:lnTo>
                      <a:lnTo>
                        <a:pt x="133" y="66"/>
                      </a:lnTo>
                      <a:lnTo>
                        <a:pt x="118" y="66"/>
                      </a:lnTo>
                      <a:lnTo>
                        <a:pt x="121" y="60"/>
                      </a:lnTo>
                      <a:lnTo>
                        <a:pt x="122" y="59"/>
                      </a:lnTo>
                      <a:lnTo>
                        <a:pt x="122" y="58"/>
                      </a:lnTo>
                      <a:lnTo>
                        <a:pt x="123" y="57"/>
                      </a:lnTo>
                      <a:lnTo>
                        <a:pt x="124" y="54"/>
                      </a:lnTo>
                      <a:lnTo>
                        <a:pt x="122" y="53"/>
                      </a:lnTo>
                      <a:lnTo>
                        <a:pt x="121" y="50"/>
                      </a:lnTo>
                      <a:lnTo>
                        <a:pt x="118" y="48"/>
                      </a:lnTo>
                      <a:lnTo>
                        <a:pt x="116" y="43"/>
                      </a:lnTo>
                      <a:lnTo>
                        <a:pt x="118" y="42"/>
                      </a:lnTo>
                      <a:lnTo>
                        <a:pt x="122" y="42"/>
                      </a:lnTo>
                      <a:lnTo>
                        <a:pt x="118" y="40"/>
                      </a:lnTo>
                      <a:lnTo>
                        <a:pt x="116" y="39"/>
                      </a:lnTo>
                      <a:lnTo>
                        <a:pt x="112" y="35"/>
                      </a:lnTo>
                      <a:lnTo>
                        <a:pt x="104" y="38"/>
                      </a:lnTo>
                      <a:lnTo>
                        <a:pt x="99" y="43"/>
                      </a:lnTo>
                      <a:lnTo>
                        <a:pt x="94" y="49"/>
                      </a:lnTo>
                      <a:lnTo>
                        <a:pt x="92" y="58"/>
                      </a:lnTo>
                      <a:lnTo>
                        <a:pt x="89" y="64"/>
                      </a:lnTo>
                      <a:lnTo>
                        <a:pt x="89" y="66"/>
                      </a:lnTo>
                      <a:lnTo>
                        <a:pt x="88" y="66"/>
                      </a:lnTo>
                      <a:lnTo>
                        <a:pt x="87" y="67"/>
                      </a:lnTo>
                      <a:lnTo>
                        <a:pt x="84" y="67"/>
                      </a:lnTo>
                      <a:lnTo>
                        <a:pt x="83" y="68"/>
                      </a:lnTo>
                      <a:lnTo>
                        <a:pt x="78" y="74"/>
                      </a:lnTo>
                      <a:lnTo>
                        <a:pt x="75" y="83"/>
                      </a:lnTo>
                      <a:lnTo>
                        <a:pt x="72" y="89"/>
                      </a:lnTo>
                      <a:lnTo>
                        <a:pt x="57" y="82"/>
                      </a:lnTo>
                      <a:lnTo>
                        <a:pt x="48" y="77"/>
                      </a:lnTo>
                      <a:lnTo>
                        <a:pt x="43" y="72"/>
                      </a:lnTo>
                      <a:lnTo>
                        <a:pt x="40" y="64"/>
                      </a:lnTo>
                      <a:lnTo>
                        <a:pt x="55" y="64"/>
                      </a:lnTo>
                      <a:lnTo>
                        <a:pt x="58" y="63"/>
                      </a:lnTo>
                      <a:lnTo>
                        <a:pt x="62" y="63"/>
                      </a:lnTo>
                      <a:lnTo>
                        <a:pt x="64" y="62"/>
                      </a:lnTo>
                      <a:lnTo>
                        <a:pt x="68" y="62"/>
                      </a:lnTo>
                      <a:lnTo>
                        <a:pt x="65" y="60"/>
                      </a:lnTo>
                      <a:lnTo>
                        <a:pt x="63" y="60"/>
                      </a:lnTo>
                      <a:lnTo>
                        <a:pt x="59" y="59"/>
                      </a:lnTo>
                      <a:lnTo>
                        <a:pt x="45" y="59"/>
                      </a:lnTo>
                      <a:lnTo>
                        <a:pt x="43" y="60"/>
                      </a:lnTo>
                      <a:lnTo>
                        <a:pt x="38" y="60"/>
                      </a:lnTo>
                      <a:lnTo>
                        <a:pt x="35" y="59"/>
                      </a:lnTo>
                      <a:lnTo>
                        <a:pt x="34" y="57"/>
                      </a:lnTo>
                      <a:lnTo>
                        <a:pt x="34" y="54"/>
                      </a:lnTo>
                      <a:lnTo>
                        <a:pt x="37" y="52"/>
                      </a:lnTo>
                      <a:lnTo>
                        <a:pt x="39" y="50"/>
                      </a:lnTo>
                      <a:lnTo>
                        <a:pt x="47" y="50"/>
                      </a:lnTo>
                      <a:lnTo>
                        <a:pt x="53" y="47"/>
                      </a:lnTo>
                      <a:lnTo>
                        <a:pt x="60" y="44"/>
                      </a:lnTo>
                      <a:lnTo>
                        <a:pt x="67" y="40"/>
                      </a:lnTo>
                      <a:lnTo>
                        <a:pt x="55" y="40"/>
                      </a:lnTo>
                      <a:lnTo>
                        <a:pt x="54" y="39"/>
                      </a:lnTo>
                      <a:lnTo>
                        <a:pt x="52" y="38"/>
                      </a:lnTo>
                      <a:lnTo>
                        <a:pt x="50" y="37"/>
                      </a:lnTo>
                      <a:lnTo>
                        <a:pt x="47" y="37"/>
                      </a:lnTo>
                      <a:lnTo>
                        <a:pt x="44" y="39"/>
                      </a:lnTo>
                      <a:lnTo>
                        <a:pt x="43" y="42"/>
                      </a:lnTo>
                      <a:lnTo>
                        <a:pt x="42" y="43"/>
                      </a:lnTo>
                      <a:lnTo>
                        <a:pt x="40" y="45"/>
                      </a:lnTo>
                      <a:lnTo>
                        <a:pt x="38" y="47"/>
                      </a:lnTo>
                      <a:lnTo>
                        <a:pt x="30" y="47"/>
                      </a:lnTo>
                      <a:lnTo>
                        <a:pt x="26" y="45"/>
                      </a:lnTo>
                      <a:lnTo>
                        <a:pt x="21" y="40"/>
                      </a:lnTo>
                      <a:lnTo>
                        <a:pt x="25" y="40"/>
                      </a:lnTo>
                      <a:lnTo>
                        <a:pt x="21" y="38"/>
                      </a:lnTo>
                      <a:lnTo>
                        <a:pt x="19" y="37"/>
                      </a:lnTo>
                      <a:lnTo>
                        <a:pt x="14" y="32"/>
                      </a:lnTo>
                      <a:lnTo>
                        <a:pt x="14" y="27"/>
                      </a:lnTo>
                      <a:lnTo>
                        <a:pt x="11" y="25"/>
                      </a:lnTo>
                      <a:lnTo>
                        <a:pt x="8" y="25"/>
                      </a:lnTo>
                      <a:lnTo>
                        <a:pt x="6" y="23"/>
                      </a:lnTo>
                      <a:lnTo>
                        <a:pt x="3" y="19"/>
                      </a:lnTo>
                      <a:lnTo>
                        <a:pt x="1" y="16"/>
                      </a:lnTo>
                      <a:lnTo>
                        <a:pt x="0" y="15"/>
                      </a:lnTo>
                      <a:lnTo>
                        <a:pt x="1" y="14"/>
                      </a:lnTo>
                      <a:lnTo>
                        <a:pt x="3" y="11"/>
                      </a:lnTo>
                      <a:lnTo>
                        <a:pt x="5" y="9"/>
                      </a:lnTo>
                      <a:lnTo>
                        <a:pt x="9" y="8"/>
                      </a:lnTo>
                      <a:lnTo>
                        <a:pt x="11" y="5"/>
                      </a:lnTo>
                      <a:lnTo>
                        <a:pt x="23" y="5"/>
                      </a:lnTo>
                      <a:lnTo>
                        <a:pt x="34" y="6"/>
                      </a:lnTo>
                      <a:lnTo>
                        <a:pt x="33" y="9"/>
                      </a:lnTo>
                      <a:lnTo>
                        <a:pt x="30" y="13"/>
                      </a:lnTo>
                      <a:lnTo>
                        <a:pt x="35" y="15"/>
                      </a:lnTo>
                      <a:lnTo>
                        <a:pt x="37" y="16"/>
                      </a:lnTo>
                      <a:lnTo>
                        <a:pt x="39" y="18"/>
                      </a:lnTo>
                      <a:lnTo>
                        <a:pt x="39" y="16"/>
                      </a:lnTo>
                      <a:lnTo>
                        <a:pt x="38" y="15"/>
                      </a:lnTo>
                      <a:lnTo>
                        <a:pt x="38" y="13"/>
                      </a:lnTo>
                      <a:lnTo>
                        <a:pt x="39" y="10"/>
                      </a:lnTo>
                      <a:lnTo>
                        <a:pt x="43" y="6"/>
                      </a:lnTo>
                      <a:lnTo>
                        <a:pt x="49" y="6"/>
                      </a:lnTo>
                      <a:lnTo>
                        <a:pt x="50" y="9"/>
                      </a:lnTo>
                      <a:lnTo>
                        <a:pt x="53" y="11"/>
                      </a:lnTo>
                      <a:lnTo>
                        <a:pt x="55" y="16"/>
                      </a:lnTo>
                      <a:lnTo>
                        <a:pt x="58" y="20"/>
                      </a:lnTo>
                      <a:lnTo>
                        <a:pt x="59" y="23"/>
                      </a:lnTo>
                      <a:lnTo>
                        <a:pt x="63" y="24"/>
                      </a:lnTo>
                      <a:lnTo>
                        <a:pt x="62" y="20"/>
                      </a:lnTo>
                      <a:lnTo>
                        <a:pt x="59" y="15"/>
                      </a:lnTo>
                      <a:lnTo>
                        <a:pt x="58" y="11"/>
                      </a:lnTo>
                      <a:lnTo>
                        <a:pt x="58" y="4"/>
                      </a:lnTo>
                      <a:lnTo>
                        <a:pt x="59" y="1"/>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1361"/>
                <p:cNvSpPr>
                  <a:spLocks/>
                </p:cNvSpPr>
                <p:nvPr/>
              </p:nvSpPr>
              <p:spPr bwMode="auto">
                <a:xfrm>
                  <a:off x="6194524" y="1860856"/>
                  <a:ext cx="221762" cy="80829"/>
                </a:xfrm>
                <a:custGeom>
                  <a:avLst/>
                  <a:gdLst/>
                  <a:ahLst/>
                  <a:cxnLst>
                    <a:cxn ang="0">
                      <a:pos x="58" y="0"/>
                    </a:cxn>
                    <a:cxn ang="0">
                      <a:pos x="63" y="0"/>
                    </a:cxn>
                    <a:cxn ang="0">
                      <a:pos x="63" y="10"/>
                    </a:cxn>
                    <a:cxn ang="0">
                      <a:pos x="65" y="10"/>
                    </a:cxn>
                    <a:cxn ang="0">
                      <a:pos x="67" y="9"/>
                    </a:cxn>
                    <a:cxn ang="0">
                      <a:pos x="69" y="8"/>
                    </a:cxn>
                    <a:cxn ang="0">
                      <a:pos x="70" y="7"/>
                    </a:cxn>
                    <a:cxn ang="0">
                      <a:pos x="88" y="7"/>
                    </a:cxn>
                    <a:cxn ang="0">
                      <a:pos x="93" y="8"/>
                    </a:cxn>
                    <a:cxn ang="0">
                      <a:pos x="97" y="9"/>
                    </a:cxn>
                    <a:cxn ang="0">
                      <a:pos x="102" y="12"/>
                    </a:cxn>
                    <a:cxn ang="0">
                      <a:pos x="104" y="15"/>
                    </a:cxn>
                    <a:cxn ang="0">
                      <a:pos x="107" y="18"/>
                    </a:cxn>
                    <a:cxn ang="0">
                      <a:pos x="98" y="24"/>
                    </a:cxn>
                    <a:cxn ang="0">
                      <a:pos x="87" y="30"/>
                    </a:cxn>
                    <a:cxn ang="0">
                      <a:pos x="74" y="37"/>
                    </a:cxn>
                    <a:cxn ang="0">
                      <a:pos x="64" y="39"/>
                    </a:cxn>
                    <a:cxn ang="0">
                      <a:pos x="59" y="39"/>
                    </a:cxn>
                    <a:cxn ang="0">
                      <a:pos x="55" y="37"/>
                    </a:cxn>
                    <a:cxn ang="0">
                      <a:pos x="53" y="35"/>
                    </a:cxn>
                    <a:cxn ang="0">
                      <a:pos x="50" y="32"/>
                    </a:cxn>
                    <a:cxn ang="0">
                      <a:pos x="27" y="32"/>
                    </a:cxn>
                    <a:cxn ang="0">
                      <a:pos x="24" y="30"/>
                    </a:cxn>
                    <a:cxn ang="0">
                      <a:pos x="23" y="29"/>
                    </a:cxn>
                    <a:cxn ang="0">
                      <a:pos x="22" y="27"/>
                    </a:cxn>
                    <a:cxn ang="0">
                      <a:pos x="22" y="24"/>
                    </a:cxn>
                    <a:cxn ang="0">
                      <a:pos x="30" y="24"/>
                    </a:cxn>
                    <a:cxn ang="0">
                      <a:pos x="35" y="23"/>
                    </a:cxn>
                    <a:cxn ang="0">
                      <a:pos x="32" y="23"/>
                    </a:cxn>
                    <a:cxn ang="0">
                      <a:pos x="28" y="22"/>
                    </a:cxn>
                    <a:cxn ang="0">
                      <a:pos x="15" y="22"/>
                    </a:cxn>
                    <a:cxn ang="0">
                      <a:pos x="13" y="23"/>
                    </a:cxn>
                    <a:cxn ang="0">
                      <a:pos x="10" y="23"/>
                    </a:cxn>
                    <a:cxn ang="0">
                      <a:pos x="8" y="22"/>
                    </a:cxn>
                    <a:cxn ang="0">
                      <a:pos x="6" y="19"/>
                    </a:cxn>
                    <a:cxn ang="0">
                      <a:pos x="6" y="17"/>
                    </a:cxn>
                    <a:cxn ang="0">
                      <a:pos x="3" y="12"/>
                    </a:cxn>
                    <a:cxn ang="0">
                      <a:pos x="0" y="7"/>
                    </a:cxn>
                    <a:cxn ang="0">
                      <a:pos x="6" y="7"/>
                    </a:cxn>
                    <a:cxn ang="0">
                      <a:pos x="12" y="9"/>
                    </a:cxn>
                    <a:cxn ang="0">
                      <a:pos x="13" y="9"/>
                    </a:cxn>
                    <a:cxn ang="0">
                      <a:pos x="15" y="8"/>
                    </a:cxn>
                    <a:cxn ang="0">
                      <a:pos x="15" y="7"/>
                    </a:cxn>
                    <a:cxn ang="0">
                      <a:pos x="22" y="7"/>
                    </a:cxn>
                    <a:cxn ang="0">
                      <a:pos x="20" y="2"/>
                    </a:cxn>
                    <a:cxn ang="0">
                      <a:pos x="32" y="2"/>
                    </a:cxn>
                    <a:cxn ang="0">
                      <a:pos x="33" y="3"/>
                    </a:cxn>
                    <a:cxn ang="0">
                      <a:pos x="35" y="4"/>
                    </a:cxn>
                    <a:cxn ang="0">
                      <a:pos x="38" y="7"/>
                    </a:cxn>
                    <a:cxn ang="0">
                      <a:pos x="42" y="8"/>
                    </a:cxn>
                    <a:cxn ang="0">
                      <a:pos x="47" y="10"/>
                    </a:cxn>
                    <a:cxn ang="0">
                      <a:pos x="48" y="10"/>
                    </a:cxn>
                    <a:cxn ang="0">
                      <a:pos x="53" y="8"/>
                    </a:cxn>
                    <a:cxn ang="0">
                      <a:pos x="54" y="5"/>
                    </a:cxn>
                    <a:cxn ang="0">
                      <a:pos x="57" y="3"/>
                    </a:cxn>
                    <a:cxn ang="0">
                      <a:pos x="58" y="0"/>
                    </a:cxn>
                  </a:cxnLst>
                  <a:rect l="0" t="0" r="r" b="b"/>
                  <a:pathLst>
                    <a:path w="107" h="39">
                      <a:moveTo>
                        <a:pt x="58" y="0"/>
                      </a:moveTo>
                      <a:lnTo>
                        <a:pt x="63" y="0"/>
                      </a:lnTo>
                      <a:lnTo>
                        <a:pt x="63" y="10"/>
                      </a:lnTo>
                      <a:lnTo>
                        <a:pt x="65" y="10"/>
                      </a:lnTo>
                      <a:lnTo>
                        <a:pt x="67" y="9"/>
                      </a:lnTo>
                      <a:lnTo>
                        <a:pt x="69" y="8"/>
                      </a:lnTo>
                      <a:lnTo>
                        <a:pt x="70" y="7"/>
                      </a:lnTo>
                      <a:lnTo>
                        <a:pt x="88" y="7"/>
                      </a:lnTo>
                      <a:lnTo>
                        <a:pt x="93" y="8"/>
                      </a:lnTo>
                      <a:lnTo>
                        <a:pt x="97" y="9"/>
                      </a:lnTo>
                      <a:lnTo>
                        <a:pt x="102" y="12"/>
                      </a:lnTo>
                      <a:lnTo>
                        <a:pt x="104" y="15"/>
                      </a:lnTo>
                      <a:lnTo>
                        <a:pt x="107" y="18"/>
                      </a:lnTo>
                      <a:lnTo>
                        <a:pt x="98" y="24"/>
                      </a:lnTo>
                      <a:lnTo>
                        <a:pt x="87" y="30"/>
                      </a:lnTo>
                      <a:lnTo>
                        <a:pt x="74" y="37"/>
                      </a:lnTo>
                      <a:lnTo>
                        <a:pt x="64" y="39"/>
                      </a:lnTo>
                      <a:lnTo>
                        <a:pt x="59" y="39"/>
                      </a:lnTo>
                      <a:lnTo>
                        <a:pt x="55" y="37"/>
                      </a:lnTo>
                      <a:lnTo>
                        <a:pt x="53" y="35"/>
                      </a:lnTo>
                      <a:lnTo>
                        <a:pt x="50" y="32"/>
                      </a:lnTo>
                      <a:lnTo>
                        <a:pt x="27" y="32"/>
                      </a:lnTo>
                      <a:lnTo>
                        <a:pt x="24" y="30"/>
                      </a:lnTo>
                      <a:lnTo>
                        <a:pt x="23" y="29"/>
                      </a:lnTo>
                      <a:lnTo>
                        <a:pt x="22" y="27"/>
                      </a:lnTo>
                      <a:lnTo>
                        <a:pt x="22" y="24"/>
                      </a:lnTo>
                      <a:lnTo>
                        <a:pt x="30" y="24"/>
                      </a:lnTo>
                      <a:lnTo>
                        <a:pt x="35" y="23"/>
                      </a:lnTo>
                      <a:lnTo>
                        <a:pt x="32" y="23"/>
                      </a:lnTo>
                      <a:lnTo>
                        <a:pt x="28" y="22"/>
                      </a:lnTo>
                      <a:lnTo>
                        <a:pt x="15" y="22"/>
                      </a:lnTo>
                      <a:lnTo>
                        <a:pt x="13" y="23"/>
                      </a:lnTo>
                      <a:lnTo>
                        <a:pt x="10" y="23"/>
                      </a:lnTo>
                      <a:lnTo>
                        <a:pt x="8" y="22"/>
                      </a:lnTo>
                      <a:lnTo>
                        <a:pt x="6" y="19"/>
                      </a:lnTo>
                      <a:lnTo>
                        <a:pt x="6" y="17"/>
                      </a:lnTo>
                      <a:lnTo>
                        <a:pt x="3" y="12"/>
                      </a:lnTo>
                      <a:lnTo>
                        <a:pt x="0" y="7"/>
                      </a:lnTo>
                      <a:lnTo>
                        <a:pt x="6" y="7"/>
                      </a:lnTo>
                      <a:lnTo>
                        <a:pt x="12" y="9"/>
                      </a:lnTo>
                      <a:lnTo>
                        <a:pt x="13" y="9"/>
                      </a:lnTo>
                      <a:lnTo>
                        <a:pt x="15" y="8"/>
                      </a:lnTo>
                      <a:lnTo>
                        <a:pt x="15" y="7"/>
                      </a:lnTo>
                      <a:lnTo>
                        <a:pt x="22" y="7"/>
                      </a:lnTo>
                      <a:lnTo>
                        <a:pt x="20" y="2"/>
                      </a:lnTo>
                      <a:lnTo>
                        <a:pt x="32" y="2"/>
                      </a:lnTo>
                      <a:lnTo>
                        <a:pt x="33" y="3"/>
                      </a:lnTo>
                      <a:lnTo>
                        <a:pt x="35" y="4"/>
                      </a:lnTo>
                      <a:lnTo>
                        <a:pt x="38" y="7"/>
                      </a:lnTo>
                      <a:lnTo>
                        <a:pt x="42" y="8"/>
                      </a:lnTo>
                      <a:lnTo>
                        <a:pt x="47" y="10"/>
                      </a:lnTo>
                      <a:lnTo>
                        <a:pt x="48" y="10"/>
                      </a:lnTo>
                      <a:lnTo>
                        <a:pt x="53" y="8"/>
                      </a:lnTo>
                      <a:lnTo>
                        <a:pt x="54" y="5"/>
                      </a:lnTo>
                      <a:lnTo>
                        <a:pt x="57" y="3"/>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362"/>
                <p:cNvSpPr>
                  <a:spLocks/>
                </p:cNvSpPr>
                <p:nvPr/>
              </p:nvSpPr>
              <p:spPr bwMode="auto">
                <a:xfrm>
                  <a:off x="6018359" y="1952048"/>
                  <a:ext cx="31089" cy="35234"/>
                </a:xfrm>
                <a:custGeom>
                  <a:avLst/>
                  <a:gdLst/>
                  <a:ahLst/>
                  <a:cxnLst>
                    <a:cxn ang="0">
                      <a:pos x="1" y="0"/>
                    </a:cxn>
                    <a:cxn ang="0">
                      <a:pos x="14" y="13"/>
                    </a:cxn>
                    <a:cxn ang="0">
                      <a:pos x="15" y="17"/>
                    </a:cxn>
                    <a:cxn ang="0">
                      <a:pos x="12" y="15"/>
                    </a:cxn>
                    <a:cxn ang="0">
                      <a:pos x="9" y="14"/>
                    </a:cxn>
                    <a:cxn ang="0">
                      <a:pos x="6" y="12"/>
                    </a:cxn>
                    <a:cxn ang="0">
                      <a:pos x="2" y="9"/>
                    </a:cxn>
                    <a:cxn ang="0">
                      <a:pos x="0" y="4"/>
                    </a:cxn>
                    <a:cxn ang="0">
                      <a:pos x="0" y="2"/>
                    </a:cxn>
                    <a:cxn ang="0">
                      <a:pos x="1" y="0"/>
                    </a:cxn>
                  </a:cxnLst>
                  <a:rect l="0" t="0" r="r" b="b"/>
                  <a:pathLst>
                    <a:path w="15" h="17">
                      <a:moveTo>
                        <a:pt x="1" y="0"/>
                      </a:moveTo>
                      <a:lnTo>
                        <a:pt x="14" y="13"/>
                      </a:lnTo>
                      <a:lnTo>
                        <a:pt x="15" y="17"/>
                      </a:lnTo>
                      <a:lnTo>
                        <a:pt x="12" y="15"/>
                      </a:lnTo>
                      <a:lnTo>
                        <a:pt x="9" y="14"/>
                      </a:lnTo>
                      <a:lnTo>
                        <a:pt x="6" y="12"/>
                      </a:lnTo>
                      <a:lnTo>
                        <a:pt x="2" y="9"/>
                      </a:lnTo>
                      <a:lnTo>
                        <a:pt x="0" y="4"/>
                      </a:lnTo>
                      <a:lnTo>
                        <a:pt x="0" y="2"/>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363"/>
                <p:cNvSpPr>
                  <a:spLocks/>
                </p:cNvSpPr>
                <p:nvPr/>
              </p:nvSpPr>
              <p:spPr bwMode="auto">
                <a:xfrm>
                  <a:off x="6020431" y="1949974"/>
                  <a:ext cx="2073" cy="2073"/>
                </a:xfrm>
                <a:custGeom>
                  <a:avLst/>
                  <a:gdLst/>
                  <a:ahLst/>
                  <a:cxnLst>
                    <a:cxn ang="0">
                      <a:pos x="1" y="0"/>
                    </a:cxn>
                    <a:cxn ang="0">
                      <a:pos x="1" y="1"/>
                    </a:cxn>
                    <a:cxn ang="0">
                      <a:pos x="0" y="1"/>
                    </a:cxn>
                    <a:cxn ang="0">
                      <a:pos x="1" y="0"/>
                    </a:cxn>
                  </a:cxnLst>
                  <a:rect l="0" t="0" r="r" b="b"/>
                  <a:pathLst>
                    <a:path w="1" h="1">
                      <a:moveTo>
                        <a:pt x="1" y="0"/>
                      </a:moveTo>
                      <a:lnTo>
                        <a:pt x="1" y="1"/>
                      </a:lnTo>
                      <a:lnTo>
                        <a:pt x="0"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1365"/>
                <p:cNvSpPr>
                  <a:spLocks/>
                </p:cNvSpPr>
                <p:nvPr/>
              </p:nvSpPr>
              <p:spPr bwMode="auto">
                <a:xfrm>
                  <a:off x="5601779" y="2837019"/>
                  <a:ext cx="20725" cy="18653"/>
                </a:xfrm>
                <a:custGeom>
                  <a:avLst/>
                  <a:gdLst/>
                  <a:ahLst/>
                  <a:cxnLst>
                    <a:cxn ang="0">
                      <a:pos x="5" y="0"/>
                    </a:cxn>
                    <a:cxn ang="0">
                      <a:pos x="10" y="0"/>
                    </a:cxn>
                    <a:cxn ang="0">
                      <a:pos x="9" y="2"/>
                    </a:cxn>
                    <a:cxn ang="0">
                      <a:pos x="8" y="6"/>
                    </a:cxn>
                    <a:cxn ang="0">
                      <a:pos x="3" y="9"/>
                    </a:cxn>
                    <a:cxn ang="0">
                      <a:pos x="0" y="6"/>
                    </a:cxn>
                    <a:cxn ang="0">
                      <a:pos x="0" y="3"/>
                    </a:cxn>
                    <a:cxn ang="0">
                      <a:pos x="3" y="1"/>
                    </a:cxn>
                    <a:cxn ang="0">
                      <a:pos x="5" y="0"/>
                    </a:cxn>
                  </a:cxnLst>
                  <a:rect l="0" t="0" r="r" b="b"/>
                  <a:pathLst>
                    <a:path w="10" h="9">
                      <a:moveTo>
                        <a:pt x="5" y="0"/>
                      </a:moveTo>
                      <a:lnTo>
                        <a:pt x="10" y="0"/>
                      </a:lnTo>
                      <a:lnTo>
                        <a:pt x="9" y="2"/>
                      </a:lnTo>
                      <a:lnTo>
                        <a:pt x="8" y="6"/>
                      </a:lnTo>
                      <a:lnTo>
                        <a:pt x="3" y="9"/>
                      </a:lnTo>
                      <a:lnTo>
                        <a:pt x="0" y="6"/>
                      </a:lnTo>
                      <a:lnTo>
                        <a:pt x="0" y="3"/>
                      </a:lnTo>
                      <a:lnTo>
                        <a:pt x="3"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366"/>
                <p:cNvSpPr>
                  <a:spLocks/>
                </p:cNvSpPr>
                <p:nvPr/>
              </p:nvSpPr>
              <p:spPr bwMode="auto">
                <a:xfrm>
                  <a:off x="5614214" y="2826657"/>
                  <a:ext cx="198963" cy="288083"/>
                </a:xfrm>
                <a:custGeom>
                  <a:avLst/>
                  <a:gdLst/>
                  <a:ahLst/>
                  <a:cxnLst>
                    <a:cxn ang="0">
                      <a:pos x="38" y="2"/>
                    </a:cxn>
                    <a:cxn ang="0">
                      <a:pos x="36" y="7"/>
                    </a:cxn>
                    <a:cxn ang="0">
                      <a:pos x="29" y="11"/>
                    </a:cxn>
                    <a:cxn ang="0">
                      <a:pos x="29" y="17"/>
                    </a:cxn>
                    <a:cxn ang="0">
                      <a:pos x="49" y="31"/>
                    </a:cxn>
                    <a:cxn ang="0">
                      <a:pos x="41" y="42"/>
                    </a:cxn>
                    <a:cxn ang="0">
                      <a:pos x="44" y="45"/>
                    </a:cxn>
                    <a:cxn ang="0">
                      <a:pos x="54" y="49"/>
                    </a:cxn>
                    <a:cxn ang="0">
                      <a:pos x="61" y="63"/>
                    </a:cxn>
                    <a:cxn ang="0">
                      <a:pos x="77" y="78"/>
                    </a:cxn>
                    <a:cxn ang="0">
                      <a:pos x="81" y="88"/>
                    </a:cxn>
                    <a:cxn ang="0">
                      <a:pos x="79" y="97"/>
                    </a:cxn>
                    <a:cxn ang="0">
                      <a:pos x="88" y="93"/>
                    </a:cxn>
                    <a:cxn ang="0">
                      <a:pos x="96" y="102"/>
                    </a:cxn>
                    <a:cxn ang="0">
                      <a:pos x="88" y="113"/>
                    </a:cxn>
                    <a:cxn ang="0">
                      <a:pos x="92" y="119"/>
                    </a:cxn>
                    <a:cxn ang="0">
                      <a:pos x="86" y="127"/>
                    </a:cxn>
                    <a:cxn ang="0">
                      <a:pos x="58" y="129"/>
                    </a:cxn>
                    <a:cxn ang="0">
                      <a:pos x="39" y="130"/>
                    </a:cxn>
                    <a:cxn ang="0">
                      <a:pos x="31" y="132"/>
                    </a:cxn>
                    <a:cxn ang="0">
                      <a:pos x="20" y="137"/>
                    </a:cxn>
                    <a:cxn ang="0">
                      <a:pos x="14" y="137"/>
                    </a:cxn>
                    <a:cxn ang="0">
                      <a:pos x="32" y="122"/>
                    </a:cxn>
                    <a:cxn ang="0">
                      <a:pos x="42" y="119"/>
                    </a:cxn>
                    <a:cxn ang="0">
                      <a:pos x="42" y="114"/>
                    </a:cxn>
                    <a:cxn ang="0">
                      <a:pos x="37" y="118"/>
                    </a:cxn>
                    <a:cxn ang="0">
                      <a:pos x="28" y="114"/>
                    </a:cxn>
                    <a:cxn ang="0">
                      <a:pos x="20" y="114"/>
                    </a:cxn>
                    <a:cxn ang="0">
                      <a:pos x="17" y="113"/>
                    </a:cxn>
                    <a:cxn ang="0">
                      <a:pos x="23" y="105"/>
                    </a:cxn>
                    <a:cxn ang="0">
                      <a:pos x="26" y="91"/>
                    </a:cxn>
                    <a:cxn ang="0">
                      <a:pos x="34" y="88"/>
                    </a:cxn>
                    <a:cxn ang="0">
                      <a:pos x="43" y="75"/>
                    </a:cxn>
                    <a:cxn ang="0">
                      <a:pos x="37" y="74"/>
                    </a:cxn>
                    <a:cxn ang="0">
                      <a:pos x="36" y="66"/>
                    </a:cxn>
                    <a:cxn ang="0">
                      <a:pos x="31" y="64"/>
                    </a:cxn>
                    <a:cxn ang="0">
                      <a:pos x="17" y="64"/>
                    </a:cxn>
                    <a:cxn ang="0">
                      <a:pos x="20" y="46"/>
                    </a:cxn>
                    <a:cxn ang="0">
                      <a:pos x="14" y="45"/>
                    </a:cxn>
                    <a:cxn ang="0">
                      <a:pos x="14" y="50"/>
                    </a:cxn>
                    <a:cxn ang="0">
                      <a:pos x="12" y="42"/>
                    </a:cxn>
                    <a:cxn ang="0">
                      <a:pos x="10" y="37"/>
                    </a:cxn>
                    <a:cxn ang="0">
                      <a:pos x="7" y="32"/>
                    </a:cxn>
                    <a:cxn ang="0">
                      <a:pos x="5" y="25"/>
                    </a:cxn>
                    <a:cxn ang="0">
                      <a:pos x="0" y="19"/>
                    </a:cxn>
                    <a:cxn ang="0">
                      <a:pos x="10" y="21"/>
                    </a:cxn>
                    <a:cxn ang="0">
                      <a:pos x="9" y="15"/>
                    </a:cxn>
                    <a:cxn ang="0">
                      <a:pos x="14" y="12"/>
                    </a:cxn>
                    <a:cxn ang="0">
                      <a:pos x="17" y="6"/>
                    </a:cxn>
                    <a:cxn ang="0">
                      <a:pos x="20" y="0"/>
                    </a:cxn>
                  </a:cxnLst>
                  <a:rect l="0" t="0" r="r" b="b"/>
                  <a:pathLst>
                    <a:path w="96" h="139">
                      <a:moveTo>
                        <a:pt x="20" y="0"/>
                      </a:moveTo>
                      <a:lnTo>
                        <a:pt x="36" y="0"/>
                      </a:lnTo>
                      <a:lnTo>
                        <a:pt x="38" y="2"/>
                      </a:lnTo>
                      <a:lnTo>
                        <a:pt x="38" y="3"/>
                      </a:lnTo>
                      <a:lnTo>
                        <a:pt x="37" y="6"/>
                      </a:lnTo>
                      <a:lnTo>
                        <a:pt x="36" y="7"/>
                      </a:lnTo>
                      <a:lnTo>
                        <a:pt x="33" y="8"/>
                      </a:lnTo>
                      <a:lnTo>
                        <a:pt x="32" y="10"/>
                      </a:lnTo>
                      <a:lnTo>
                        <a:pt x="29" y="11"/>
                      </a:lnTo>
                      <a:lnTo>
                        <a:pt x="28" y="14"/>
                      </a:lnTo>
                      <a:lnTo>
                        <a:pt x="28" y="15"/>
                      </a:lnTo>
                      <a:lnTo>
                        <a:pt x="29" y="17"/>
                      </a:lnTo>
                      <a:lnTo>
                        <a:pt x="53" y="17"/>
                      </a:lnTo>
                      <a:lnTo>
                        <a:pt x="53" y="25"/>
                      </a:lnTo>
                      <a:lnTo>
                        <a:pt x="49" y="31"/>
                      </a:lnTo>
                      <a:lnTo>
                        <a:pt x="46" y="36"/>
                      </a:lnTo>
                      <a:lnTo>
                        <a:pt x="43" y="42"/>
                      </a:lnTo>
                      <a:lnTo>
                        <a:pt x="41" y="42"/>
                      </a:lnTo>
                      <a:lnTo>
                        <a:pt x="39" y="44"/>
                      </a:lnTo>
                      <a:lnTo>
                        <a:pt x="39" y="45"/>
                      </a:lnTo>
                      <a:lnTo>
                        <a:pt x="44" y="45"/>
                      </a:lnTo>
                      <a:lnTo>
                        <a:pt x="47" y="46"/>
                      </a:lnTo>
                      <a:lnTo>
                        <a:pt x="49" y="46"/>
                      </a:lnTo>
                      <a:lnTo>
                        <a:pt x="54" y="49"/>
                      </a:lnTo>
                      <a:lnTo>
                        <a:pt x="56" y="51"/>
                      </a:lnTo>
                      <a:lnTo>
                        <a:pt x="57" y="55"/>
                      </a:lnTo>
                      <a:lnTo>
                        <a:pt x="61" y="63"/>
                      </a:lnTo>
                      <a:lnTo>
                        <a:pt x="63" y="65"/>
                      </a:lnTo>
                      <a:lnTo>
                        <a:pt x="67" y="68"/>
                      </a:lnTo>
                      <a:lnTo>
                        <a:pt x="77" y="78"/>
                      </a:lnTo>
                      <a:lnTo>
                        <a:pt x="77" y="81"/>
                      </a:lnTo>
                      <a:lnTo>
                        <a:pt x="79" y="86"/>
                      </a:lnTo>
                      <a:lnTo>
                        <a:pt x="81" y="88"/>
                      </a:lnTo>
                      <a:lnTo>
                        <a:pt x="82" y="90"/>
                      </a:lnTo>
                      <a:lnTo>
                        <a:pt x="79" y="93"/>
                      </a:lnTo>
                      <a:lnTo>
                        <a:pt x="79" y="97"/>
                      </a:lnTo>
                      <a:lnTo>
                        <a:pt x="82" y="94"/>
                      </a:lnTo>
                      <a:lnTo>
                        <a:pt x="84" y="93"/>
                      </a:lnTo>
                      <a:lnTo>
                        <a:pt x="88" y="93"/>
                      </a:lnTo>
                      <a:lnTo>
                        <a:pt x="92" y="94"/>
                      </a:lnTo>
                      <a:lnTo>
                        <a:pt x="96" y="98"/>
                      </a:lnTo>
                      <a:lnTo>
                        <a:pt x="96" y="102"/>
                      </a:lnTo>
                      <a:lnTo>
                        <a:pt x="93" y="107"/>
                      </a:lnTo>
                      <a:lnTo>
                        <a:pt x="91" y="109"/>
                      </a:lnTo>
                      <a:lnTo>
                        <a:pt x="88" y="113"/>
                      </a:lnTo>
                      <a:lnTo>
                        <a:pt x="83" y="118"/>
                      </a:lnTo>
                      <a:lnTo>
                        <a:pt x="87" y="119"/>
                      </a:lnTo>
                      <a:lnTo>
                        <a:pt x="92" y="119"/>
                      </a:lnTo>
                      <a:lnTo>
                        <a:pt x="92" y="122"/>
                      </a:lnTo>
                      <a:lnTo>
                        <a:pt x="90" y="124"/>
                      </a:lnTo>
                      <a:lnTo>
                        <a:pt x="86" y="127"/>
                      </a:lnTo>
                      <a:lnTo>
                        <a:pt x="83" y="128"/>
                      </a:lnTo>
                      <a:lnTo>
                        <a:pt x="64" y="128"/>
                      </a:lnTo>
                      <a:lnTo>
                        <a:pt x="58" y="129"/>
                      </a:lnTo>
                      <a:lnTo>
                        <a:pt x="43" y="132"/>
                      </a:lnTo>
                      <a:lnTo>
                        <a:pt x="41" y="132"/>
                      </a:lnTo>
                      <a:lnTo>
                        <a:pt x="39" y="130"/>
                      </a:lnTo>
                      <a:lnTo>
                        <a:pt x="37" y="129"/>
                      </a:lnTo>
                      <a:lnTo>
                        <a:pt x="36" y="129"/>
                      </a:lnTo>
                      <a:lnTo>
                        <a:pt x="31" y="132"/>
                      </a:lnTo>
                      <a:lnTo>
                        <a:pt x="29" y="134"/>
                      </a:lnTo>
                      <a:lnTo>
                        <a:pt x="29" y="137"/>
                      </a:lnTo>
                      <a:lnTo>
                        <a:pt x="20" y="137"/>
                      </a:lnTo>
                      <a:lnTo>
                        <a:pt x="18" y="139"/>
                      </a:lnTo>
                      <a:lnTo>
                        <a:pt x="14" y="139"/>
                      </a:lnTo>
                      <a:lnTo>
                        <a:pt x="14" y="137"/>
                      </a:lnTo>
                      <a:lnTo>
                        <a:pt x="27" y="124"/>
                      </a:lnTo>
                      <a:lnTo>
                        <a:pt x="28" y="122"/>
                      </a:lnTo>
                      <a:lnTo>
                        <a:pt x="32" y="122"/>
                      </a:lnTo>
                      <a:lnTo>
                        <a:pt x="34" y="120"/>
                      </a:lnTo>
                      <a:lnTo>
                        <a:pt x="39" y="120"/>
                      </a:lnTo>
                      <a:lnTo>
                        <a:pt x="42" y="119"/>
                      </a:lnTo>
                      <a:lnTo>
                        <a:pt x="43" y="118"/>
                      </a:lnTo>
                      <a:lnTo>
                        <a:pt x="43" y="115"/>
                      </a:lnTo>
                      <a:lnTo>
                        <a:pt x="42" y="114"/>
                      </a:lnTo>
                      <a:lnTo>
                        <a:pt x="41" y="115"/>
                      </a:lnTo>
                      <a:lnTo>
                        <a:pt x="38" y="117"/>
                      </a:lnTo>
                      <a:lnTo>
                        <a:pt x="37" y="118"/>
                      </a:lnTo>
                      <a:lnTo>
                        <a:pt x="32" y="118"/>
                      </a:lnTo>
                      <a:lnTo>
                        <a:pt x="29" y="117"/>
                      </a:lnTo>
                      <a:lnTo>
                        <a:pt x="28" y="114"/>
                      </a:lnTo>
                      <a:lnTo>
                        <a:pt x="26" y="113"/>
                      </a:lnTo>
                      <a:lnTo>
                        <a:pt x="22" y="113"/>
                      </a:lnTo>
                      <a:lnTo>
                        <a:pt x="20" y="114"/>
                      </a:lnTo>
                      <a:lnTo>
                        <a:pt x="20" y="115"/>
                      </a:lnTo>
                      <a:lnTo>
                        <a:pt x="19" y="115"/>
                      </a:lnTo>
                      <a:lnTo>
                        <a:pt x="17" y="113"/>
                      </a:lnTo>
                      <a:lnTo>
                        <a:pt x="17" y="110"/>
                      </a:lnTo>
                      <a:lnTo>
                        <a:pt x="22" y="108"/>
                      </a:lnTo>
                      <a:lnTo>
                        <a:pt x="23" y="105"/>
                      </a:lnTo>
                      <a:lnTo>
                        <a:pt x="28" y="103"/>
                      </a:lnTo>
                      <a:lnTo>
                        <a:pt x="28" y="97"/>
                      </a:lnTo>
                      <a:lnTo>
                        <a:pt x="26" y="91"/>
                      </a:lnTo>
                      <a:lnTo>
                        <a:pt x="26" y="89"/>
                      </a:lnTo>
                      <a:lnTo>
                        <a:pt x="31" y="89"/>
                      </a:lnTo>
                      <a:lnTo>
                        <a:pt x="34" y="88"/>
                      </a:lnTo>
                      <a:lnTo>
                        <a:pt x="42" y="83"/>
                      </a:lnTo>
                      <a:lnTo>
                        <a:pt x="43" y="80"/>
                      </a:lnTo>
                      <a:lnTo>
                        <a:pt x="43" y="75"/>
                      </a:lnTo>
                      <a:lnTo>
                        <a:pt x="41" y="75"/>
                      </a:lnTo>
                      <a:lnTo>
                        <a:pt x="38" y="74"/>
                      </a:lnTo>
                      <a:lnTo>
                        <a:pt x="37" y="74"/>
                      </a:lnTo>
                      <a:lnTo>
                        <a:pt x="34" y="73"/>
                      </a:lnTo>
                      <a:lnTo>
                        <a:pt x="34" y="68"/>
                      </a:lnTo>
                      <a:lnTo>
                        <a:pt x="36" y="66"/>
                      </a:lnTo>
                      <a:lnTo>
                        <a:pt x="36" y="65"/>
                      </a:lnTo>
                      <a:lnTo>
                        <a:pt x="37" y="64"/>
                      </a:lnTo>
                      <a:lnTo>
                        <a:pt x="31" y="64"/>
                      </a:lnTo>
                      <a:lnTo>
                        <a:pt x="26" y="66"/>
                      </a:lnTo>
                      <a:lnTo>
                        <a:pt x="19" y="66"/>
                      </a:lnTo>
                      <a:lnTo>
                        <a:pt x="17" y="64"/>
                      </a:lnTo>
                      <a:lnTo>
                        <a:pt x="17" y="60"/>
                      </a:lnTo>
                      <a:lnTo>
                        <a:pt x="20" y="56"/>
                      </a:lnTo>
                      <a:lnTo>
                        <a:pt x="20" y="46"/>
                      </a:lnTo>
                      <a:lnTo>
                        <a:pt x="18" y="46"/>
                      </a:lnTo>
                      <a:lnTo>
                        <a:pt x="15" y="45"/>
                      </a:lnTo>
                      <a:lnTo>
                        <a:pt x="14" y="45"/>
                      </a:lnTo>
                      <a:lnTo>
                        <a:pt x="13" y="46"/>
                      </a:lnTo>
                      <a:lnTo>
                        <a:pt x="13" y="49"/>
                      </a:lnTo>
                      <a:lnTo>
                        <a:pt x="14" y="50"/>
                      </a:lnTo>
                      <a:lnTo>
                        <a:pt x="10" y="50"/>
                      </a:lnTo>
                      <a:lnTo>
                        <a:pt x="10" y="42"/>
                      </a:lnTo>
                      <a:lnTo>
                        <a:pt x="12" y="42"/>
                      </a:lnTo>
                      <a:lnTo>
                        <a:pt x="13" y="41"/>
                      </a:lnTo>
                      <a:lnTo>
                        <a:pt x="13" y="37"/>
                      </a:lnTo>
                      <a:lnTo>
                        <a:pt x="10" y="37"/>
                      </a:lnTo>
                      <a:lnTo>
                        <a:pt x="9" y="36"/>
                      </a:lnTo>
                      <a:lnTo>
                        <a:pt x="7" y="35"/>
                      </a:lnTo>
                      <a:lnTo>
                        <a:pt x="7" y="32"/>
                      </a:lnTo>
                      <a:lnTo>
                        <a:pt x="9" y="30"/>
                      </a:lnTo>
                      <a:lnTo>
                        <a:pt x="9" y="26"/>
                      </a:lnTo>
                      <a:lnTo>
                        <a:pt x="5" y="25"/>
                      </a:lnTo>
                      <a:lnTo>
                        <a:pt x="3" y="24"/>
                      </a:lnTo>
                      <a:lnTo>
                        <a:pt x="0" y="21"/>
                      </a:lnTo>
                      <a:lnTo>
                        <a:pt x="0" y="19"/>
                      </a:lnTo>
                      <a:lnTo>
                        <a:pt x="7" y="19"/>
                      </a:lnTo>
                      <a:lnTo>
                        <a:pt x="9" y="21"/>
                      </a:lnTo>
                      <a:lnTo>
                        <a:pt x="10" y="21"/>
                      </a:lnTo>
                      <a:lnTo>
                        <a:pt x="10" y="19"/>
                      </a:lnTo>
                      <a:lnTo>
                        <a:pt x="9" y="17"/>
                      </a:lnTo>
                      <a:lnTo>
                        <a:pt x="9" y="15"/>
                      </a:lnTo>
                      <a:lnTo>
                        <a:pt x="10" y="14"/>
                      </a:lnTo>
                      <a:lnTo>
                        <a:pt x="13" y="12"/>
                      </a:lnTo>
                      <a:lnTo>
                        <a:pt x="14" y="12"/>
                      </a:lnTo>
                      <a:lnTo>
                        <a:pt x="14" y="10"/>
                      </a:lnTo>
                      <a:lnTo>
                        <a:pt x="15" y="8"/>
                      </a:lnTo>
                      <a:lnTo>
                        <a:pt x="17" y="6"/>
                      </a:lnTo>
                      <a:lnTo>
                        <a:pt x="17" y="3"/>
                      </a:lnTo>
                      <a:lnTo>
                        <a:pt x="19"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367"/>
                <p:cNvSpPr>
                  <a:spLocks/>
                </p:cNvSpPr>
                <p:nvPr/>
              </p:nvSpPr>
              <p:spPr bwMode="auto">
                <a:xfrm>
                  <a:off x="5655665" y="2973806"/>
                  <a:ext cx="12435" cy="10363"/>
                </a:xfrm>
                <a:custGeom>
                  <a:avLst/>
                  <a:gdLst/>
                  <a:ahLst/>
                  <a:cxnLst>
                    <a:cxn ang="0">
                      <a:pos x="3" y="0"/>
                    </a:cxn>
                    <a:cxn ang="0">
                      <a:pos x="6" y="0"/>
                    </a:cxn>
                    <a:cxn ang="0">
                      <a:pos x="6" y="2"/>
                    </a:cxn>
                    <a:cxn ang="0">
                      <a:pos x="4" y="4"/>
                    </a:cxn>
                    <a:cxn ang="0">
                      <a:pos x="4" y="5"/>
                    </a:cxn>
                    <a:cxn ang="0">
                      <a:pos x="0" y="5"/>
                    </a:cxn>
                    <a:cxn ang="0">
                      <a:pos x="0" y="3"/>
                    </a:cxn>
                    <a:cxn ang="0">
                      <a:pos x="3" y="0"/>
                    </a:cxn>
                  </a:cxnLst>
                  <a:rect l="0" t="0" r="r" b="b"/>
                  <a:pathLst>
                    <a:path w="6" h="5">
                      <a:moveTo>
                        <a:pt x="3" y="0"/>
                      </a:moveTo>
                      <a:lnTo>
                        <a:pt x="6" y="0"/>
                      </a:lnTo>
                      <a:lnTo>
                        <a:pt x="6" y="2"/>
                      </a:lnTo>
                      <a:lnTo>
                        <a:pt x="4" y="4"/>
                      </a:lnTo>
                      <a:lnTo>
                        <a:pt x="4" y="5"/>
                      </a:lnTo>
                      <a:lnTo>
                        <a:pt x="0" y="5"/>
                      </a:lnTo>
                      <a:lnTo>
                        <a:pt x="0"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368"/>
                <p:cNvSpPr>
                  <a:spLocks/>
                </p:cNvSpPr>
                <p:nvPr/>
              </p:nvSpPr>
              <p:spPr bwMode="auto">
                <a:xfrm>
                  <a:off x="6068100" y="3469142"/>
                  <a:ext cx="64249" cy="39379"/>
                </a:xfrm>
                <a:custGeom>
                  <a:avLst/>
                  <a:gdLst/>
                  <a:ahLst/>
                  <a:cxnLst>
                    <a:cxn ang="0">
                      <a:pos x="3" y="0"/>
                    </a:cxn>
                    <a:cxn ang="0">
                      <a:pos x="9" y="0"/>
                    </a:cxn>
                    <a:cxn ang="0">
                      <a:pos x="11" y="2"/>
                    </a:cxn>
                    <a:cxn ang="0">
                      <a:pos x="12" y="2"/>
                    </a:cxn>
                    <a:cxn ang="0">
                      <a:pos x="15" y="3"/>
                    </a:cxn>
                    <a:cxn ang="0">
                      <a:pos x="20" y="3"/>
                    </a:cxn>
                    <a:cxn ang="0">
                      <a:pos x="25" y="0"/>
                    </a:cxn>
                    <a:cxn ang="0">
                      <a:pos x="31" y="0"/>
                    </a:cxn>
                    <a:cxn ang="0">
                      <a:pos x="30" y="4"/>
                    </a:cxn>
                    <a:cxn ang="0">
                      <a:pos x="29" y="7"/>
                    </a:cxn>
                    <a:cxn ang="0">
                      <a:pos x="27" y="8"/>
                    </a:cxn>
                    <a:cxn ang="0">
                      <a:pos x="27" y="10"/>
                    </a:cxn>
                    <a:cxn ang="0">
                      <a:pos x="29" y="12"/>
                    </a:cxn>
                    <a:cxn ang="0">
                      <a:pos x="30" y="14"/>
                    </a:cxn>
                    <a:cxn ang="0">
                      <a:pos x="30" y="17"/>
                    </a:cxn>
                    <a:cxn ang="0">
                      <a:pos x="27" y="19"/>
                    </a:cxn>
                    <a:cxn ang="0">
                      <a:pos x="26" y="19"/>
                    </a:cxn>
                    <a:cxn ang="0">
                      <a:pos x="24" y="17"/>
                    </a:cxn>
                    <a:cxn ang="0">
                      <a:pos x="19" y="14"/>
                    </a:cxn>
                    <a:cxn ang="0">
                      <a:pos x="15" y="12"/>
                    </a:cxn>
                    <a:cxn ang="0">
                      <a:pos x="5" y="7"/>
                    </a:cxn>
                    <a:cxn ang="0">
                      <a:pos x="3" y="7"/>
                    </a:cxn>
                    <a:cxn ang="0">
                      <a:pos x="2" y="5"/>
                    </a:cxn>
                    <a:cxn ang="0">
                      <a:pos x="1" y="5"/>
                    </a:cxn>
                    <a:cxn ang="0">
                      <a:pos x="0" y="4"/>
                    </a:cxn>
                    <a:cxn ang="0">
                      <a:pos x="0" y="2"/>
                    </a:cxn>
                    <a:cxn ang="0">
                      <a:pos x="3" y="0"/>
                    </a:cxn>
                  </a:cxnLst>
                  <a:rect l="0" t="0" r="r" b="b"/>
                  <a:pathLst>
                    <a:path w="31" h="19">
                      <a:moveTo>
                        <a:pt x="3" y="0"/>
                      </a:moveTo>
                      <a:lnTo>
                        <a:pt x="9" y="0"/>
                      </a:lnTo>
                      <a:lnTo>
                        <a:pt x="11" y="2"/>
                      </a:lnTo>
                      <a:lnTo>
                        <a:pt x="12" y="2"/>
                      </a:lnTo>
                      <a:lnTo>
                        <a:pt x="15" y="3"/>
                      </a:lnTo>
                      <a:lnTo>
                        <a:pt x="20" y="3"/>
                      </a:lnTo>
                      <a:lnTo>
                        <a:pt x="25" y="0"/>
                      </a:lnTo>
                      <a:lnTo>
                        <a:pt x="31" y="0"/>
                      </a:lnTo>
                      <a:lnTo>
                        <a:pt x="30" y="4"/>
                      </a:lnTo>
                      <a:lnTo>
                        <a:pt x="29" y="7"/>
                      </a:lnTo>
                      <a:lnTo>
                        <a:pt x="27" y="8"/>
                      </a:lnTo>
                      <a:lnTo>
                        <a:pt x="27" y="10"/>
                      </a:lnTo>
                      <a:lnTo>
                        <a:pt x="29" y="12"/>
                      </a:lnTo>
                      <a:lnTo>
                        <a:pt x="30" y="14"/>
                      </a:lnTo>
                      <a:lnTo>
                        <a:pt x="30" y="17"/>
                      </a:lnTo>
                      <a:lnTo>
                        <a:pt x="27" y="19"/>
                      </a:lnTo>
                      <a:lnTo>
                        <a:pt x="26" y="19"/>
                      </a:lnTo>
                      <a:lnTo>
                        <a:pt x="24" y="17"/>
                      </a:lnTo>
                      <a:lnTo>
                        <a:pt x="19" y="14"/>
                      </a:lnTo>
                      <a:lnTo>
                        <a:pt x="15" y="12"/>
                      </a:lnTo>
                      <a:lnTo>
                        <a:pt x="5" y="7"/>
                      </a:lnTo>
                      <a:lnTo>
                        <a:pt x="3" y="7"/>
                      </a:lnTo>
                      <a:lnTo>
                        <a:pt x="2" y="5"/>
                      </a:lnTo>
                      <a:lnTo>
                        <a:pt x="1" y="5"/>
                      </a:lnTo>
                      <a:lnTo>
                        <a:pt x="0" y="4"/>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1369"/>
                <p:cNvSpPr>
                  <a:spLocks/>
                </p:cNvSpPr>
                <p:nvPr/>
              </p:nvSpPr>
              <p:spPr bwMode="auto">
                <a:xfrm>
                  <a:off x="5974835" y="3332355"/>
                  <a:ext cx="22799" cy="43524"/>
                </a:xfrm>
                <a:custGeom>
                  <a:avLst/>
                  <a:gdLst/>
                  <a:ahLst/>
                  <a:cxnLst>
                    <a:cxn ang="0">
                      <a:pos x="8" y="0"/>
                    </a:cxn>
                    <a:cxn ang="0">
                      <a:pos x="10" y="0"/>
                    </a:cxn>
                    <a:cxn ang="0">
                      <a:pos x="10" y="2"/>
                    </a:cxn>
                    <a:cxn ang="0">
                      <a:pos x="11" y="5"/>
                    </a:cxn>
                    <a:cxn ang="0">
                      <a:pos x="10" y="8"/>
                    </a:cxn>
                    <a:cxn ang="0">
                      <a:pos x="8" y="14"/>
                    </a:cxn>
                    <a:cxn ang="0">
                      <a:pos x="8" y="19"/>
                    </a:cxn>
                    <a:cxn ang="0">
                      <a:pos x="7" y="21"/>
                    </a:cxn>
                    <a:cxn ang="0">
                      <a:pos x="6" y="20"/>
                    </a:cxn>
                    <a:cxn ang="0">
                      <a:pos x="5" y="17"/>
                    </a:cxn>
                    <a:cxn ang="0">
                      <a:pos x="2" y="10"/>
                    </a:cxn>
                    <a:cxn ang="0">
                      <a:pos x="0" y="5"/>
                    </a:cxn>
                    <a:cxn ang="0">
                      <a:pos x="1" y="3"/>
                    </a:cxn>
                    <a:cxn ang="0">
                      <a:pos x="5" y="3"/>
                    </a:cxn>
                    <a:cxn ang="0">
                      <a:pos x="6" y="1"/>
                    </a:cxn>
                    <a:cxn ang="0">
                      <a:pos x="8" y="0"/>
                    </a:cxn>
                  </a:cxnLst>
                  <a:rect l="0" t="0" r="r" b="b"/>
                  <a:pathLst>
                    <a:path w="11" h="21">
                      <a:moveTo>
                        <a:pt x="8" y="0"/>
                      </a:moveTo>
                      <a:lnTo>
                        <a:pt x="10" y="0"/>
                      </a:lnTo>
                      <a:lnTo>
                        <a:pt x="10" y="2"/>
                      </a:lnTo>
                      <a:lnTo>
                        <a:pt x="11" y="5"/>
                      </a:lnTo>
                      <a:lnTo>
                        <a:pt x="10" y="8"/>
                      </a:lnTo>
                      <a:lnTo>
                        <a:pt x="8" y="14"/>
                      </a:lnTo>
                      <a:lnTo>
                        <a:pt x="8" y="19"/>
                      </a:lnTo>
                      <a:lnTo>
                        <a:pt x="7" y="21"/>
                      </a:lnTo>
                      <a:lnTo>
                        <a:pt x="6" y="20"/>
                      </a:lnTo>
                      <a:lnTo>
                        <a:pt x="5" y="17"/>
                      </a:lnTo>
                      <a:lnTo>
                        <a:pt x="2" y="10"/>
                      </a:lnTo>
                      <a:lnTo>
                        <a:pt x="0" y="5"/>
                      </a:lnTo>
                      <a:lnTo>
                        <a:pt x="1" y="3"/>
                      </a:lnTo>
                      <a:lnTo>
                        <a:pt x="5" y="3"/>
                      </a:lnTo>
                      <a:lnTo>
                        <a:pt x="6"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1370"/>
                <p:cNvSpPr>
                  <a:spLocks/>
                </p:cNvSpPr>
                <p:nvPr/>
              </p:nvSpPr>
              <p:spPr bwMode="auto">
                <a:xfrm>
                  <a:off x="5968618" y="3382096"/>
                  <a:ext cx="33161" cy="62176"/>
                </a:xfrm>
                <a:custGeom>
                  <a:avLst/>
                  <a:gdLst/>
                  <a:ahLst/>
                  <a:cxnLst>
                    <a:cxn ang="0">
                      <a:pos x="8" y="0"/>
                    </a:cxn>
                    <a:cxn ang="0">
                      <a:pos x="10" y="0"/>
                    </a:cxn>
                    <a:cxn ang="0">
                      <a:pos x="13" y="2"/>
                    </a:cxn>
                    <a:cxn ang="0">
                      <a:pos x="14" y="2"/>
                    </a:cxn>
                    <a:cxn ang="0">
                      <a:pos x="15" y="6"/>
                    </a:cxn>
                    <a:cxn ang="0">
                      <a:pos x="16" y="8"/>
                    </a:cxn>
                    <a:cxn ang="0">
                      <a:pos x="16" y="18"/>
                    </a:cxn>
                    <a:cxn ang="0">
                      <a:pos x="15" y="22"/>
                    </a:cxn>
                    <a:cxn ang="0">
                      <a:pos x="14" y="25"/>
                    </a:cxn>
                    <a:cxn ang="0">
                      <a:pos x="9" y="30"/>
                    </a:cxn>
                    <a:cxn ang="0">
                      <a:pos x="4" y="30"/>
                    </a:cxn>
                    <a:cxn ang="0">
                      <a:pos x="3" y="27"/>
                    </a:cxn>
                    <a:cxn ang="0">
                      <a:pos x="1" y="26"/>
                    </a:cxn>
                    <a:cxn ang="0">
                      <a:pos x="1" y="21"/>
                    </a:cxn>
                    <a:cxn ang="0">
                      <a:pos x="4" y="13"/>
                    </a:cxn>
                    <a:cxn ang="0">
                      <a:pos x="4" y="11"/>
                    </a:cxn>
                    <a:cxn ang="0">
                      <a:pos x="0" y="7"/>
                    </a:cxn>
                    <a:cxn ang="0">
                      <a:pos x="0" y="5"/>
                    </a:cxn>
                    <a:cxn ang="0">
                      <a:pos x="3" y="3"/>
                    </a:cxn>
                    <a:cxn ang="0">
                      <a:pos x="5" y="1"/>
                    </a:cxn>
                    <a:cxn ang="0">
                      <a:pos x="8" y="0"/>
                    </a:cxn>
                  </a:cxnLst>
                  <a:rect l="0" t="0" r="r" b="b"/>
                  <a:pathLst>
                    <a:path w="16" h="30">
                      <a:moveTo>
                        <a:pt x="8" y="0"/>
                      </a:moveTo>
                      <a:lnTo>
                        <a:pt x="10" y="0"/>
                      </a:lnTo>
                      <a:lnTo>
                        <a:pt x="13" y="2"/>
                      </a:lnTo>
                      <a:lnTo>
                        <a:pt x="14" y="2"/>
                      </a:lnTo>
                      <a:lnTo>
                        <a:pt x="15" y="6"/>
                      </a:lnTo>
                      <a:lnTo>
                        <a:pt x="16" y="8"/>
                      </a:lnTo>
                      <a:lnTo>
                        <a:pt x="16" y="18"/>
                      </a:lnTo>
                      <a:lnTo>
                        <a:pt x="15" y="22"/>
                      </a:lnTo>
                      <a:lnTo>
                        <a:pt x="14" y="25"/>
                      </a:lnTo>
                      <a:lnTo>
                        <a:pt x="9" y="30"/>
                      </a:lnTo>
                      <a:lnTo>
                        <a:pt x="4" y="30"/>
                      </a:lnTo>
                      <a:lnTo>
                        <a:pt x="3" y="27"/>
                      </a:lnTo>
                      <a:lnTo>
                        <a:pt x="1" y="26"/>
                      </a:lnTo>
                      <a:lnTo>
                        <a:pt x="1" y="21"/>
                      </a:lnTo>
                      <a:lnTo>
                        <a:pt x="4" y="13"/>
                      </a:lnTo>
                      <a:lnTo>
                        <a:pt x="4" y="11"/>
                      </a:lnTo>
                      <a:lnTo>
                        <a:pt x="0" y="7"/>
                      </a:lnTo>
                      <a:lnTo>
                        <a:pt x="0" y="5"/>
                      </a:lnTo>
                      <a:lnTo>
                        <a:pt x="3" y="3"/>
                      </a:lnTo>
                      <a:lnTo>
                        <a:pt x="5"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1371"/>
                <p:cNvSpPr>
                  <a:spLocks/>
                </p:cNvSpPr>
                <p:nvPr/>
              </p:nvSpPr>
              <p:spPr bwMode="auto">
                <a:xfrm>
                  <a:off x="5833903" y="3417328"/>
                  <a:ext cx="18653" cy="16580"/>
                </a:xfrm>
                <a:custGeom>
                  <a:avLst/>
                  <a:gdLst/>
                  <a:ahLst/>
                  <a:cxnLst>
                    <a:cxn ang="0">
                      <a:pos x="6" y="0"/>
                    </a:cxn>
                    <a:cxn ang="0">
                      <a:pos x="6" y="1"/>
                    </a:cxn>
                    <a:cxn ang="0">
                      <a:pos x="9" y="4"/>
                    </a:cxn>
                    <a:cxn ang="0">
                      <a:pos x="9" y="5"/>
                    </a:cxn>
                    <a:cxn ang="0">
                      <a:pos x="6" y="8"/>
                    </a:cxn>
                    <a:cxn ang="0">
                      <a:pos x="4" y="8"/>
                    </a:cxn>
                    <a:cxn ang="0">
                      <a:pos x="0" y="4"/>
                    </a:cxn>
                    <a:cxn ang="0">
                      <a:pos x="2" y="1"/>
                    </a:cxn>
                    <a:cxn ang="0">
                      <a:pos x="6" y="0"/>
                    </a:cxn>
                  </a:cxnLst>
                  <a:rect l="0" t="0" r="r" b="b"/>
                  <a:pathLst>
                    <a:path w="9" h="8">
                      <a:moveTo>
                        <a:pt x="6" y="0"/>
                      </a:moveTo>
                      <a:lnTo>
                        <a:pt x="6" y="1"/>
                      </a:lnTo>
                      <a:lnTo>
                        <a:pt x="9" y="4"/>
                      </a:lnTo>
                      <a:lnTo>
                        <a:pt x="9" y="5"/>
                      </a:lnTo>
                      <a:lnTo>
                        <a:pt x="6" y="8"/>
                      </a:lnTo>
                      <a:lnTo>
                        <a:pt x="4" y="8"/>
                      </a:lnTo>
                      <a:lnTo>
                        <a:pt x="0" y="4"/>
                      </a:lnTo>
                      <a:lnTo>
                        <a:pt x="2"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372"/>
                <p:cNvSpPr>
                  <a:spLocks/>
                </p:cNvSpPr>
                <p:nvPr/>
              </p:nvSpPr>
              <p:spPr bwMode="auto">
                <a:xfrm>
                  <a:off x="6007995" y="2932355"/>
                  <a:ext cx="20725" cy="26944"/>
                </a:xfrm>
                <a:custGeom>
                  <a:avLst/>
                  <a:gdLst/>
                  <a:ahLst/>
                  <a:cxnLst>
                    <a:cxn ang="0">
                      <a:pos x="0" y="0"/>
                    </a:cxn>
                    <a:cxn ang="0">
                      <a:pos x="7" y="0"/>
                    </a:cxn>
                    <a:cxn ang="0">
                      <a:pos x="7" y="3"/>
                    </a:cxn>
                    <a:cxn ang="0">
                      <a:pos x="9" y="4"/>
                    </a:cxn>
                    <a:cxn ang="0">
                      <a:pos x="9" y="5"/>
                    </a:cxn>
                    <a:cxn ang="0">
                      <a:pos x="10" y="7"/>
                    </a:cxn>
                    <a:cxn ang="0">
                      <a:pos x="10" y="12"/>
                    </a:cxn>
                    <a:cxn ang="0">
                      <a:pos x="9" y="13"/>
                    </a:cxn>
                    <a:cxn ang="0">
                      <a:pos x="9" y="10"/>
                    </a:cxn>
                    <a:cxn ang="0">
                      <a:pos x="6" y="10"/>
                    </a:cxn>
                    <a:cxn ang="0">
                      <a:pos x="4" y="9"/>
                    </a:cxn>
                    <a:cxn ang="0">
                      <a:pos x="2" y="8"/>
                    </a:cxn>
                    <a:cxn ang="0">
                      <a:pos x="0" y="7"/>
                    </a:cxn>
                    <a:cxn ang="0">
                      <a:pos x="0" y="0"/>
                    </a:cxn>
                  </a:cxnLst>
                  <a:rect l="0" t="0" r="r" b="b"/>
                  <a:pathLst>
                    <a:path w="10" h="13">
                      <a:moveTo>
                        <a:pt x="0" y="0"/>
                      </a:moveTo>
                      <a:lnTo>
                        <a:pt x="7" y="0"/>
                      </a:lnTo>
                      <a:lnTo>
                        <a:pt x="7" y="3"/>
                      </a:lnTo>
                      <a:lnTo>
                        <a:pt x="9" y="4"/>
                      </a:lnTo>
                      <a:lnTo>
                        <a:pt x="9" y="5"/>
                      </a:lnTo>
                      <a:lnTo>
                        <a:pt x="10" y="7"/>
                      </a:lnTo>
                      <a:lnTo>
                        <a:pt x="10" y="12"/>
                      </a:lnTo>
                      <a:lnTo>
                        <a:pt x="9" y="13"/>
                      </a:lnTo>
                      <a:lnTo>
                        <a:pt x="9" y="10"/>
                      </a:lnTo>
                      <a:lnTo>
                        <a:pt x="6" y="10"/>
                      </a:lnTo>
                      <a:lnTo>
                        <a:pt x="4" y="9"/>
                      </a:lnTo>
                      <a:lnTo>
                        <a:pt x="2" y="8"/>
                      </a:lnTo>
                      <a:lnTo>
                        <a:pt x="0"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373"/>
                <p:cNvSpPr>
                  <a:spLocks/>
                </p:cNvSpPr>
                <p:nvPr/>
              </p:nvSpPr>
              <p:spPr bwMode="auto">
                <a:xfrm>
                  <a:off x="6032866" y="2909558"/>
                  <a:ext cx="39379" cy="53886"/>
                </a:xfrm>
                <a:custGeom>
                  <a:avLst/>
                  <a:gdLst/>
                  <a:ahLst/>
                  <a:cxnLst>
                    <a:cxn ang="0">
                      <a:pos x="8" y="0"/>
                    </a:cxn>
                    <a:cxn ang="0">
                      <a:pos x="12" y="0"/>
                    </a:cxn>
                    <a:cxn ang="0">
                      <a:pos x="14" y="1"/>
                    </a:cxn>
                    <a:cxn ang="0">
                      <a:pos x="15" y="2"/>
                    </a:cxn>
                    <a:cxn ang="0">
                      <a:pos x="19" y="10"/>
                    </a:cxn>
                    <a:cxn ang="0">
                      <a:pos x="17" y="11"/>
                    </a:cxn>
                    <a:cxn ang="0">
                      <a:pos x="13" y="19"/>
                    </a:cxn>
                    <a:cxn ang="0">
                      <a:pos x="13" y="21"/>
                    </a:cxn>
                    <a:cxn ang="0">
                      <a:pos x="12" y="24"/>
                    </a:cxn>
                    <a:cxn ang="0">
                      <a:pos x="9" y="26"/>
                    </a:cxn>
                    <a:cxn ang="0">
                      <a:pos x="3" y="26"/>
                    </a:cxn>
                    <a:cxn ang="0">
                      <a:pos x="0" y="24"/>
                    </a:cxn>
                    <a:cxn ang="0">
                      <a:pos x="0" y="23"/>
                    </a:cxn>
                    <a:cxn ang="0">
                      <a:pos x="3" y="23"/>
                    </a:cxn>
                    <a:cxn ang="0">
                      <a:pos x="3" y="24"/>
                    </a:cxn>
                    <a:cxn ang="0">
                      <a:pos x="8" y="21"/>
                    </a:cxn>
                    <a:cxn ang="0">
                      <a:pos x="9" y="20"/>
                    </a:cxn>
                    <a:cxn ang="0">
                      <a:pos x="9" y="19"/>
                    </a:cxn>
                    <a:cxn ang="0">
                      <a:pos x="7" y="18"/>
                    </a:cxn>
                    <a:cxn ang="0">
                      <a:pos x="3" y="15"/>
                    </a:cxn>
                    <a:cxn ang="0">
                      <a:pos x="2" y="14"/>
                    </a:cxn>
                    <a:cxn ang="0">
                      <a:pos x="0" y="11"/>
                    </a:cxn>
                    <a:cxn ang="0">
                      <a:pos x="0" y="10"/>
                    </a:cxn>
                    <a:cxn ang="0">
                      <a:pos x="3" y="5"/>
                    </a:cxn>
                    <a:cxn ang="0">
                      <a:pos x="8" y="0"/>
                    </a:cxn>
                  </a:cxnLst>
                  <a:rect l="0" t="0" r="r" b="b"/>
                  <a:pathLst>
                    <a:path w="19" h="26">
                      <a:moveTo>
                        <a:pt x="8" y="0"/>
                      </a:moveTo>
                      <a:lnTo>
                        <a:pt x="12" y="0"/>
                      </a:lnTo>
                      <a:lnTo>
                        <a:pt x="14" y="1"/>
                      </a:lnTo>
                      <a:lnTo>
                        <a:pt x="15" y="2"/>
                      </a:lnTo>
                      <a:lnTo>
                        <a:pt x="19" y="10"/>
                      </a:lnTo>
                      <a:lnTo>
                        <a:pt x="17" y="11"/>
                      </a:lnTo>
                      <a:lnTo>
                        <a:pt x="13" y="19"/>
                      </a:lnTo>
                      <a:lnTo>
                        <a:pt x="13" y="21"/>
                      </a:lnTo>
                      <a:lnTo>
                        <a:pt x="12" y="24"/>
                      </a:lnTo>
                      <a:lnTo>
                        <a:pt x="9" y="26"/>
                      </a:lnTo>
                      <a:lnTo>
                        <a:pt x="3" y="26"/>
                      </a:lnTo>
                      <a:lnTo>
                        <a:pt x="0" y="24"/>
                      </a:lnTo>
                      <a:lnTo>
                        <a:pt x="0" y="23"/>
                      </a:lnTo>
                      <a:lnTo>
                        <a:pt x="3" y="23"/>
                      </a:lnTo>
                      <a:lnTo>
                        <a:pt x="3" y="24"/>
                      </a:lnTo>
                      <a:lnTo>
                        <a:pt x="8" y="21"/>
                      </a:lnTo>
                      <a:lnTo>
                        <a:pt x="9" y="20"/>
                      </a:lnTo>
                      <a:lnTo>
                        <a:pt x="9" y="19"/>
                      </a:lnTo>
                      <a:lnTo>
                        <a:pt x="7" y="18"/>
                      </a:lnTo>
                      <a:lnTo>
                        <a:pt x="3" y="15"/>
                      </a:lnTo>
                      <a:lnTo>
                        <a:pt x="2" y="14"/>
                      </a:lnTo>
                      <a:lnTo>
                        <a:pt x="0" y="11"/>
                      </a:lnTo>
                      <a:lnTo>
                        <a:pt x="0" y="10"/>
                      </a:lnTo>
                      <a:lnTo>
                        <a:pt x="3" y="5"/>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Freeform 1374"/>
                <p:cNvSpPr>
                  <a:spLocks/>
                </p:cNvSpPr>
                <p:nvPr/>
              </p:nvSpPr>
              <p:spPr bwMode="auto">
                <a:xfrm>
                  <a:off x="6202814" y="2847382"/>
                  <a:ext cx="18653" cy="31089"/>
                </a:xfrm>
                <a:custGeom>
                  <a:avLst/>
                  <a:gdLst/>
                  <a:ahLst/>
                  <a:cxnLst>
                    <a:cxn ang="0">
                      <a:pos x="5" y="0"/>
                    </a:cxn>
                    <a:cxn ang="0">
                      <a:pos x="9" y="0"/>
                    </a:cxn>
                    <a:cxn ang="0">
                      <a:pos x="5" y="4"/>
                    </a:cxn>
                    <a:cxn ang="0">
                      <a:pos x="5" y="9"/>
                    </a:cxn>
                    <a:cxn ang="0">
                      <a:pos x="1" y="12"/>
                    </a:cxn>
                    <a:cxn ang="0">
                      <a:pos x="0" y="15"/>
                    </a:cxn>
                    <a:cxn ang="0">
                      <a:pos x="0" y="6"/>
                    </a:cxn>
                    <a:cxn ang="0">
                      <a:pos x="1" y="4"/>
                    </a:cxn>
                    <a:cxn ang="0">
                      <a:pos x="4" y="2"/>
                    </a:cxn>
                    <a:cxn ang="0">
                      <a:pos x="5" y="0"/>
                    </a:cxn>
                  </a:cxnLst>
                  <a:rect l="0" t="0" r="r" b="b"/>
                  <a:pathLst>
                    <a:path w="9" h="15">
                      <a:moveTo>
                        <a:pt x="5" y="0"/>
                      </a:moveTo>
                      <a:lnTo>
                        <a:pt x="9" y="0"/>
                      </a:lnTo>
                      <a:lnTo>
                        <a:pt x="5" y="4"/>
                      </a:lnTo>
                      <a:lnTo>
                        <a:pt x="5" y="9"/>
                      </a:lnTo>
                      <a:lnTo>
                        <a:pt x="1" y="12"/>
                      </a:lnTo>
                      <a:lnTo>
                        <a:pt x="0" y="15"/>
                      </a:lnTo>
                      <a:lnTo>
                        <a:pt x="0" y="6"/>
                      </a:lnTo>
                      <a:lnTo>
                        <a:pt x="1" y="4"/>
                      </a:lnTo>
                      <a:lnTo>
                        <a:pt x="4" y="2"/>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375"/>
                <p:cNvSpPr>
                  <a:spLocks/>
                </p:cNvSpPr>
                <p:nvPr/>
              </p:nvSpPr>
              <p:spPr bwMode="auto">
                <a:xfrm>
                  <a:off x="6287788" y="2805931"/>
                  <a:ext cx="29015" cy="35234"/>
                </a:xfrm>
                <a:custGeom>
                  <a:avLst/>
                  <a:gdLst/>
                  <a:ahLst/>
                  <a:cxnLst>
                    <a:cxn ang="0">
                      <a:pos x="10" y="0"/>
                    </a:cxn>
                    <a:cxn ang="0">
                      <a:pos x="14" y="3"/>
                    </a:cxn>
                    <a:cxn ang="0">
                      <a:pos x="14" y="5"/>
                    </a:cxn>
                    <a:cxn ang="0">
                      <a:pos x="13" y="7"/>
                    </a:cxn>
                    <a:cxn ang="0">
                      <a:pos x="12" y="8"/>
                    </a:cxn>
                    <a:cxn ang="0">
                      <a:pos x="12" y="13"/>
                    </a:cxn>
                    <a:cxn ang="0">
                      <a:pos x="10" y="15"/>
                    </a:cxn>
                    <a:cxn ang="0">
                      <a:pos x="9" y="15"/>
                    </a:cxn>
                    <a:cxn ang="0">
                      <a:pos x="8" y="16"/>
                    </a:cxn>
                    <a:cxn ang="0">
                      <a:pos x="5" y="17"/>
                    </a:cxn>
                    <a:cxn ang="0">
                      <a:pos x="3" y="17"/>
                    </a:cxn>
                    <a:cxn ang="0">
                      <a:pos x="0" y="15"/>
                    </a:cxn>
                    <a:cxn ang="0">
                      <a:pos x="0" y="12"/>
                    </a:cxn>
                    <a:cxn ang="0">
                      <a:pos x="5" y="10"/>
                    </a:cxn>
                    <a:cxn ang="0">
                      <a:pos x="7" y="8"/>
                    </a:cxn>
                    <a:cxn ang="0">
                      <a:pos x="9" y="8"/>
                    </a:cxn>
                    <a:cxn ang="0">
                      <a:pos x="7" y="6"/>
                    </a:cxn>
                    <a:cxn ang="0">
                      <a:pos x="7" y="2"/>
                    </a:cxn>
                    <a:cxn ang="0">
                      <a:pos x="9" y="1"/>
                    </a:cxn>
                    <a:cxn ang="0">
                      <a:pos x="10" y="0"/>
                    </a:cxn>
                  </a:cxnLst>
                  <a:rect l="0" t="0" r="r" b="b"/>
                  <a:pathLst>
                    <a:path w="14" h="17">
                      <a:moveTo>
                        <a:pt x="10" y="0"/>
                      </a:moveTo>
                      <a:lnTo>
                        <a:pt x="14" y="3"/>
                      </a:lnTo>
                      <a:lnTo>
                        <a:pt x="14" y="5"/>
                      </a:lnTo>
                      <a:lnTo>
                        <a:pt x="13" y="7"/>
                      </a:lnTo>
                      <a:lnTo>
                        <a:pt x="12" y="8"/>
                      </a:lnTo>
                      <a:lnTo>
                        <a:pt x="12" y="13"/>
                      </a:lnTo>
                      <a:lnTo>
                        <a:pt x="10" y="15"/>
                      </a:lnTo>
                      <a:lnTo>
                        <a:pt x="9" y="15"/>
                      </a:lnTo>
                      <a:lnTo>
                        <a:pt x="8" y="16"/>
                      </a:lnTo>
                      <a:lnTo>
                        <a:pt x="5" y="17"/>
                      </a:lnTo>
                      <a:lnTo>
                        <a:pt x="3" y="17"/>
                      </a:lnTo>
                      <a:lnTo>
                        <a:pt x="0" y="15"/>
                      </a:lnTo>
                      <a:lnTo>
                        <a:pt x="0" y="12"/>
                      </a:lnTo>
                      <a:lnTo>
                        <a:pt x="5" y="10"/>
                      </a:lnTo>
                      <a:lnTo>
                        <a:pt x="7" y="8"/>
                      </a:lnTo>
                      <a:lnTo>
                        <a:pt x="9" y="8"/>
                      </a:lnTo>
                      <a:lnTo>
                        <a:pt x="7" y="6"/>
                      </a:lnTo>
                      <a:lnTo>
                        <a:pt x="7" y="2"/>
                      </a:lnTo>
                      <a:lnTo>
                        <a:pt x="9" y="1"/>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1376"/>
                <p:cNvSpPr>
                  <a:spLocks noEditPoints="1"/>
                </p:cNvSpPr>
                <p:nvPr/>
              </p:nvSpPr>
              <p:spPr bwMode="auto">
                <a:xfrm>
                  <a:off x="7135454" y="2345829"/>
                  <a:ext cx="6218" cy="6218"/>
                </a:xfrm>
                <a:custGeom>
                  <a:avLst/>
                  <a:gdLst/>
                  <a:ahLst/>
                  <a:cxnLst>
                    <a:cxn ang="0">
                      <a:pos x="2" y="1"/>
                    </a:cxn>
                    <a:cxn ang="0">
                      <a:pos x="3" y="3"/>
                    </a:cxn>
                    <a:cxn ang="0">
                      <a:pos x="2" y="1"/>
                    </a:cxn>
                    <a:cxn ang="0">
                      <a:pos x="0" y="0"/>
                    </a:cxn>
                    <a:cxn ang="0">
                      <a:pos x="2" y="1"/>
                    </a:cxn>
                    <a:cxn ang="0">
                      <a:pos x="0" y="1"/>
                    </a:cxn>
                    <a:cxn ang="0">
                      <a:pos x="0" y="0"/>
                    </a:cxn>
                  </a:cxnLst>
                  <a:rect l="0" t="0" r="r" b="b"/>
                  <a:pathLst>
                    <a:path w="3" h="3">
                      <a:moveTo>
                        <a:pt x="2" y="1"/>
                      </a:moveTo>
                      <a:lnTo>
                        <a:pt x="3" y="3"/>
                      </a:lnTo>
                      <a:lnTo>
                        <a:pt x="2" y="1"/>
                      </a:lnTo>
                      <a:close/>
                      <a:moveTo>
                        <a:pt x="0" y="0"/>
                      </a:moveTo>
                      <a:lnTo>
                        <a:pt x="2" y="1"/>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1377"/>
                <p:cNvSpPr>
                  <a:spLocks/>
                </p:cNvSpPr>
                <p:nvPr/>
              </p:nvSpPr>
              <p:spPr bwMode="auto">
                <a:xfrm>
                  <a:off x="7141672" y="2352046"/>
                  <a:ext cx="2073" cy="2073"/>
                </a:xfrm>
                <a:custGeom>
                  <a:avLst/>
                  <a:gdLst/>
                  <a:ahLst/>
                  <a:cxnLst>
                    <a:cxn ang="0">
                      <a:pos x="0" y="0"/>
                    </a:cxn>
                    <a:cxn ang="0">
                      <a:pos x="1" y="1"/>
                    </a:cxn>
                    <a:cxn ang="0">
                      <a:pos x="0" y="1"/>
                    </a:cxn>
                    <a:cxn ang="0">
                      <a:pos x="0" y="0"/>
                    </a:cxn>
                  </a:cxnLst>
                  <a:rect l="0" t="0" r="r" b="b"/>
                  <a:pathLst>
                    <a:path w="1" h="1">
                      <a:moveTo>
                        <a:pt x="0" y="0"/>
                      </a:moveTo>
                      <a:lnTo>
                        <a:pt x="1" y="1"/>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1378"/>
                <p:cNvSpPr>
                  <a:spLocks/>
                </p:cNvSpPr>
                <p:nvPr/>
              </p:nvSpPr>
              <p:spPr bwMode="auto">
                <a:xfrm>
                  <a:off x="6998666" y="2047384"/>
                  <a:ext cx="420725" cy="308808"/>
                </a:xfrm>
                <a:custGeom>
                  <a:avLst/>
                  <a:gdLst/>
                  <a:ahLst/>
                  <a:cxnLst>
                    <a:cxn ang="0">
                      <a:pos x="189" y="0"/>
                    </a:cxn>
                    <a:cxn ang="0">
                      <a:pos x="201" y="6"/>
                    </a:cxn>
                    <a:cxn ang="0">
                      <a:pos x="203" y="10"/>
                    </a:cxn>
                    <a:cxn ang="0">
                      <a:pos x="194" y="20"/>
                    </a:cxn>
                    <a:cxn ang="0">
                      <a:pos x="177" y="26"/>
                    </a:cxn>
                    <a:cxn ang="0">
                      <a:pos x="149" y="36"/>
                    </a:cxn>
                    <a:cxn ang="0">
                      <a:pos x="124" y="41"/>
                    </a:cxn>
                    <a:cxn ang="0">
                      <a:pos x="122" y="45"/>
                    </a:cxn>
                    <a:cxn ang="0">
                      <a:pos x="119" y="49"/>
                    </a:cxn>
                    <a:cxn ang="0">
                      <a:pos x="115" y="51"/>
                    </a:cxn>
                    <a:cxn ang="0">
                      <a:pos x="104" y="56"/>
                    </a:cxn>
                    <a:cxn ang="0">
                      <a:pos x="83" y="68"/>
                    </a:cxn>
                    <a:cxn ang="0">
                      <a:pos x="58" y="90"/>
                    </a:cxn>
                    <a:cxn ang="0">
                      <a:pos x="46" y="120"/>
                    </a:cxn>
                    <a:cxn ang="0">
                      <a:pos x="54" y="137"/>
                    </a:cxn>
                    <a:cxn ang="0">
                      <a:pos x="69" y="148"/>
                    </a:cxn>
                    <a:cxn ang="0">
                      <a:pos x="70" y="149"/>
                    </a:cxn>
                    <a:cxn ang="0">
                      <a:pos x="38" y="148"/>
                    </a:cxn>
                    <a:cxn ang="0">
                      <a:pos x="35" y="147"/>
                    </a:cxn>
                    <a:cxn ang="0">
                      <a:pos x="24" y="144"/>
                    </a:cxn>
                    <a:cxn ang="0">
                      <a:pos x="22" y="134"/>
                    </a:cxn>
                    <a:cxn ang="0">
                      <a:pos x="19" y="132"/>
                    </a:cxn>
                    <a:cxn ang="0">
                      <a:pos x="5" y="130"/>
                    </a:cxn>
                    <a:cxn ang="0">
                      <a:pos x="0" y="124"/>
                    </a:cxn>
                    <a:cxn ang="0">
                      <a:pos x="4" y="117"/>
                    </a:cxn>
                    <a:cxn ang="0">
                      <a:pos x="10" y="112"/>
                    </a:cxn>
                    <a:cxn ang="0">
                      <a:pos x="12" y="101"/>
                    </a:cxn>
                    <a:cxn ang="0">
                      <a:pos x="17" y="95"/>
                    </a:cxn>
                    <a:cxn ang="0">
                      <a:pos x="25" y="91"/>
                    </a:cxn>
                    <a:cxn ang="0">
                      <a:pos x="31" y="90"/>
                    </a:cxn>
                    <a:cxn ang="0">
                      <a:pos x="25" y="81"/>
                    </a:cxn>
                    <a:cxn ang="0">
                      <a:pos x="36" y="70"/>
                    </a:cxn>
                    <a:cxn ang="0">
                      <a:pos x="46" y="56"/>
                    </a:cxn>
                    <a:cxn ang="0">
                      <a:pos x="45" y="52"/>
                    </a:cxn>
                    <a:cxn ang="0">
                      <a:pos x="44" y="49"/>
                    </a:cxn>
                    <a:cxn ang="0">
                      <a:pos x="46" y="45"/>
                    </a:cxn>
                    <a:cxn ang="0">
                      <a:pos x="56" y="44"/>
                    </a:cxn>
                    <a:cxn ang="0">
                      <a:pos x="64" y="42"/>
                    </a:cxn>
                    <a:cxn ang="0">
                      <a:pos x="80" y="32"/>
                    </a:cxn>
                    <a:cxn ang="0">
                      <a:pos x="100" y="23"/>
                    </a:cxn>
                    <a:cxn ang="0">
                      <a:pos x="105" y="21"/>
                    </a:cxn>
                    <a:cxn ang="0">
                      <a:pos x="117" y="18"/>
                    </a:cxn>
                    <a:cxn ang="0">
                      <a:pos x="123" y="23"/>
                    </a:cxn>
                    <a:cxn ang="0">
                      <a:pos x="138" y="21"/>
                    </a:cxn>
                    <a:cxn ang="0">
                      <a:pos x="174" y="2"/>
                    </a:cxn>
                  </a:cxnLst>
                  <a:rect l="0" t="0" r="r" b="b"/>
                  <a:pathLst>
                    <a:path w="203" h="149">
                      <a:moveTo>
                        <a:pt x="187" y="0"/>
                      </a:moveTo>
                      <a:lnTo>
                        <a:pt x="189" y="0"/>
                      </a:lnTo>
                      <a:lnTo>
                        <a:pt x="193" y="1"/>
                      </a:lnTo>
                      <a:lnTo>
                        <a:pt x="201" y="6"/>
                      </a:lnTo>
                      <a:lnTo>
                        <a:pt x="202" y="7"/>
                      </a:lnTo>
                      <a:lnTo>
                        <a:pt x="203" y="10"/>
                      </a:lnTo>
                      <a:lnTo>
                        <a:pt x="201" y="16"/>
                      </a:lnTo>
                      <a:lnTo>
                        <a:pt x="194" y="20"/>
                      </a:lnTo>
                      <a:lnTo>
                        <a:pt x="187" y="23"/>
                      </a:lnTo>
                      <a:lnTo>
                        <a:pt x="177" y="26"/>
                      </a:lnTo>
                      <a:lnTo>
                        <a:pt x="168" y="29"/>
                      </a:lnTo>
                      <a:lnTo>
                        <a:pt x="149" y="36"/>
                      </a:lnTo>
                      <a:lnTo>
                        <a:pt x="137" y="37"/>
                      </a:lnTo>
                      <a:lnTo>
                        <a:pt x="124" y="41"/>
                      </a:lnTo>
                      <a:lnTo>
                        <a:pt x="123" y="42"/>
                      </a:lnTo>
                      <a:lnTo>
                        <a:pt x="122" y="45"/>
                      </a:lnTo>
                      <a:lnTo>
                        <a:pt x="120" y="46"/>
                      </a:lnTo>
                      <a:lnTo>
                        <a:pt x="119" y="49"/>
                      </a:lnTo>
                      <a:lnTo>
                        <a:pt x="118" y="50"/>
                      </a:lnTo>
                      <a:lnTo>
                        <a:pt x="115" y="51"/>
                      </a:lnTo>
                      <a:lnTo>
                        <a:pt x="109" y="52"/>
                      </a:lnTo>
                      <a:lnTo>
                        <a:pt x="104" y="56"/>
                      </a:lnTo>
                      <a:lnTo>
                        <a:pt x="100" y="59"/>
                      </a:lnTo>
                      <a:lnTo>
                        <a:pt x="83" y="68"/>
                      </a:lnTo>
                      <a:lnTo>
                        <a:pt x="69" y="78"/>
                      </a:lnTo>
                      <a:lnTo>
                        <a:pt x="58" y="90"/>
                      </a:lnTo>
                      <a:lnTo>
                        <a:pt x="50" y="105"/>
                      </a:lnTo>
                      <a:lnTo>
                        <a:pt x="46" y="120"/>
                      </a:lnTo>
                      <a:lnTo>
                        <a:pt x="49" y="130"/>
                      </a:lnTo>
                      <a:lnTo>
                        <a:pt x="54" y="137"/>
                      </a:lnTo>
                      <a:lnTo>
                        <a:pt x="61" y="142"/>
                      </a:lnTo>
                      <a:lnTo>
                        <a:pt x="69" y="148"/>
                      </a:lnTo>
                      <a:lnTo>
                        <a:pt x="70" y="148"/>
                      </a:lnTo>
                      <a:lnTo>
                        <a:pt x="70" y="149"/>
                      </a:lnTo>
                      <a:lnTo>
                        <a:pt x="39" y="149"/>
                      </a:lnTo>
                      <a:lnTo>
                        <a:pt x="38" y="148"/>
                      </a:lnTo>
                      <a:lnTo>
                        <a:pt x="36" y="148"/>
                      </a:lnTo>
                      <a:lnTo>
                        <a:pt x="35" y="147"/>
                      </a:lnTo>
                      <a:lnTo>
                        <a:pt x="25" y="147"/>
                      </a:lnTo>
                      <a:lnTo>
                        <a:pt x="24" y="144"/>
                      </a:lnTo>
                      <a:lnTo>
                        <a:pt x="24" y="137"/>
                      </a:lnTo>
                      <a:lnTo>
                        <a:pt x="22" y="134"/>
                      </a:lnTo>
                      <a:lnTo>
                        <a:pt x="21" y="133"/>
                      </a:lnTo>
                      <a:lnTo>
                        <a:pt x="19" y="132"/>
                      </a:lnTo>
                      <a:lnTo>
                        <a:pt x="6" y="132"/>
                      </a:lnTo>
                      <a:lnTo>
                        <a:pt x="5" y="130"/>
                      </a:lnTo>
                      <a:lnTo>
                        <a:pt x="2" y="129"/>
                      </a:lnTo>
                      <a:lnTo>
                        <a:pt x="0" y="124"/>
                      </a:lnTo>
                      <a:lnTo>
                        <a:pt x="0" y="120"/>
                      </a:lnTo>
                      <a:lnTo>
                        <a:pt x="4" y="117"/>
                      </a:lnTo>
                      <a:lnTo>
                        <a:pt x="9" y="114"/>
                      </a:lnTo>
                      <a:lnTo>
                        <a:pt x="10" y="112"/>
                      </a:lnTo>
                      <a:lnTo>
                        <a:pt x="12" y="110"/>
                      </a:lnTo>
                      <a:lnTo>
                        <a:pt x="12" y="101"/>
                      </a:lnTo>
                      <a:lnTo>
                        <a:pt x="15" y="96"/>
                      </a:lnTo>
                      <a:lnTo>
                        <a:pt x="17" y="95"/>
                      </a:lnTo>
                      <a:lnTo>
                        <a:pt x="21" y="93"/>
                      </a:lnTo>
                      <a:lnTo>
                        <a:pt x="25" y="91"/>
                      </a:lnTo>
                      <a:lnTo>
                        <a:pt x="29" y="91"/>
                      </a:lnTo>
                      <a:lnTo>
                        <a:pt x="31" y="90"/>
                      </a:lnTo>
                      <a:lnTo>
                        <a:pt x="29" y="85"/>
                      </a:lnTo>
                      <a:lnTo>
                        <a:pt x="25" y="81"/>
                      </a:lnTo>
                      <a:lnTo>
                        <a:pt x="29" y="76"/>
                      </a:lnTo>
                      <a:lnTo>
                        <a:pt x="36" y="70"/>
                      </a:lnTo>
                      <a:lnTo>
                        <a:pt x="43" y="64"/>
                      </a:lnTo>
                      <a:lnTo>
                        <a:pt x="46" y="56"/>
                      </a:lnTo>
                      <a:lnTo>
                        <a:pt x="46" y="55"/>
                      </a:lnTo>
                      <a:lnTo>
                        <a:pt x="45" y="52"/>
                      </a:lnTo>
                      <a:lnTo>
                        <a:pt x="44" y="51"/>
                      </a:lnTo>
                      <a:lnTo>
                        <a:pt x="44" y="49"/>
                      </a:lnTo>
                      <a:lnTo>
                        <a:pt x="45" y="46"/>
                      </a:lnTo>
                      <a:lnTo>
                        <a:pt x="46" y="45"/>
                      </a:lnTo>
                      <a:lnTo>
                        <a:pt x="51" y="45"/>
                      </a:lnTo>
                      <a:lnTo>
                        <a:pt x="56" y="44"/>
                      </a:lnTo>
                      <a:lnTo>
                        <a:pt x="60" y="42"/>
                      </a:lnTo>
                      <a:lnTo>
                        <a:pt x="64" y="42"/>
                      </a:lnTo>
                      <a:lnTo>
                        <a:pt x="71" y="40"/>
                      </a:lnTo>
                      <a:lnTo>
                        <a:pt x="80" y="32"/>
                      </a:lnTo>
                      <a:lnTo>
                        <a:pt x="90" y="26"/>
                      </a:lnTo>
                      <a:lnTo>
                        <a:pt x="100" y="23"/>
                      </a:lnTo>
                      <a:lnTo>
                        <a:pt x="103" y="23"/>
                      </a:lnTo>
                      <a:lnTo>
                        <a:pt x="105" y="21"/>
                      </a:lnTo>
                      <a:lnTo>
                        <a:pt x="110" y="18"/>
                      </a:lnTo>
                      <a:lnTo>
                        <a:pt x="117" y="18"/>
                      </a:lnTo>
                      <a:lnTo>
                        <a:pt x="119" y="20"/>
                      </a:lnTo>
                      <a:lnTo>
                        <a:pt x="123" y="23"/>
                      </a:lnTo>
                      <a:lnTo>
                        <a:pt x="125" y="23"/>
                      </a:lnTo>
                      <a:lnTo>
                        <a:pt x="138" y="21"/>
                      </a:lnTo>
                      <a:lnTo>
                        <a:pt x="163" y="8"/>
                      </a:lnTo>
                      <a:lnTo>
                        <a:pt x="174" y="2"/>
                      </a:lnTo>
                      <a:lnTo>
                        <a:pt x="1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1379"/>
                <p:cNvSpPr>
                  <a:spLocks/>
                </p:cNvSpPr>
                <p:nvPr/>
              </p:nvSpPr>
              <p:spPr bwMode="auto">
                <a:xfrm>
                  <a:off x="6961361" y="1869146"/>
                  <a:ext cx="6218" cy="6218"/>
                </a:xfrm>
                <a:custGeom>
                  <a:avLst/>
                  <a:gdLst/>
                  <a:ahLst/>
                  <a:cxnLst>
                    <a:cxn ang="0">
                      <a:pos x="0" y="0"/>
                    </a:cxn>
                    <a:cxn ang="0">
                      <a:pos x="3" y="0"/>
                    </a:cxn>
                    <a:cxn ang="0">
                      <a:pos x="0" y="3"/>
                    </a:cxn>
                    <a:cxn ang="0">
                      <a:pos x="0" y="0"/>
                    </a:cxn>
                  </a:cxnLst>
                  <a:rect l="0" t="0" r="r" b="b"/>
                  <a:pathLst>
                    <a:path w="3" h="3">
                      <a:moveTo>
                        <a:pt x="0" y="0"/>
                      </a:moveTo>
                      <a:lnTo>
                        <a:pt x="3" y="0"/>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Freeform 1381"/>
                <p:cNvSpPr>
                  <a:spLocks/>
                </p:cNvSpPr>
                <p:nvPr/>
              </p:nvSpPr>
              <p:spPr bwMode="auto">
                <a:xfrm>
                  <a:off x="7187268" y="1831841"/>
                  <a:ext cx="64249" cy="37306"/>
                </a:xfrm>
                <a:custGeom>
                  <a:avLst/>
                  <a:gdLst/>
                  <a:ahLst/>
                  <a:cxnLst>
                    <a:cxn ang="0">
                      <a:pos x="8" y="0"/>
                    </a:cxn>
                    <a:cxn ang="0">
                      <a:pos x="22" y="0"/>
                    </a:cxn>
                    <a:cxn ang="0">
                      <a:pos x="18" y="4"/>
                    </a:cxn>
                    <a:cxn ang="0">
                      <a:pos x="31" y="4"/>
                    </a:cxn>
                    <a:cxn ang="0">
                      <a:pos x="31" y="9"/>
                    </a:cxn>
                    <a:cxn ang="0">
                      <a:pos x="28" y="12"/>
                    </a:cxn>
                    <a:cxn ang="0">
                      <a:pos x="21" y="12"/>
                    </a:cxn>
                    <a:cxn ang="0">
                      <a:pos x="23" y="17"/>
                    </a:cxn>
                    <a:cxn ang="0">
                      <a:pos x="18" y="18"/>
                    </a:cxn>
                    <a:cxn ang="0">
                      <a:pos x="4" y="18"/>
                    </a:cxn>
                    <a:cxn ang="0">
                      <a:pos x="0" y="17"/>
                    </a:cxn>
                    <a:cxn ang="0">
                      <a:pos x="0" y="13"/>
                    </a:cxn>
                    <a:cxn ang="0">
                      <a:pos x="3" y="9"/>
                    </a:cxn>
                    <a:cxn ang="0">
                      <a:pos x="4" y="8"/>
                    </a:cxn>
                    <a:cxn ang="0">
                      <a:pos x="8" y="5"/>
                    </a:cxn>
                    <a:cxn ang="0">
                      <a:pos x="8" y="0"/>
                    </a:cxn>
                  </a:cxnLst>
                  <a:rect l="0" t="0" r="r" b="b"/>
                  <a:pathLst>
                    <a:path w="31" h="18">
                      <a:moveTo>
                        <a:pt x="8" y="0"/>
                      </a:moveTo>
                      <a:lnTo>
                        <a:pt x="22" y="0"/>
                      </a:lnTo>
                      <a:lnTo>
                        <a:pt x="18" y="4"/>
                      </a:lnTo>
                      <a:lnTo>
                        <a:pt x="31" y="4"/>
                      </a:lnTo>
                      <a:lnTo>
                        <a:pt x="31" y="9"/>
                      </a:lnTo>
                      <a:lnTo>
                        <a:pt x="28" y="12"/>
                      </a:lnTo>
                      <a:lnTo>
                        <a:pt x="21" y="12"/>
                      </a:lnTo>
                      <a:lnTo>
                        <a:pt x="23" y="17"/>
                      </a:lnTo>
                      <a:lnTo>
                        <a:pt x="18" y="18"/>
                      </a:lnTo>
                      <a:lnTo>
                        <a:pt x="4" y="18"/>
                      </a:lnTo>
                      <a:lnTo>
                        <a:pt x="0" y="17"/>
                      </a:lnTo>
                      <a:lnTo>
                        <a:pt x="0" y="13"/>
                      </a:lnTo>
                      <a:lnTo>
                        <a:pt x="3" y="9"/>
                      </a:lnTo>
                      <a:lnTo>
                        <a:pt x="4" y="8"/>
                      </a:lnTo>
                      <a:lnTo>
                        <a:pt x="8" y="5"/>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1382"/>
                <p:cNvSpPr>
                  <a:spLocks/>
                </p:cNvSpPr>
                <p:nvPr/>
              </p:nvSpPr>
              <p:spPr bwMode="auto">
                <a:xfrm>
                  <a:off x="7102293" y="1865001"/>
                  <a:ext cx="68394" cy="22799"/>
                </a:xfrm>
                <a:custGeom>
                  <a:avLst/>
                  <a:gdLst/>
                  <a:ahLst/>
                  <a:cxnLst>
                    <a:cxn ang="0">
                      <a:pos x="16" y="0"/>
                    </a:cxn>
                    <a:cxn ang="0">
                      <a:pos x="25" y="0"/>
                    </a:cxn>
                    <a:cxn ang="0">
                      <a:pos x="28" y="1"/>
                    </a:cxn>
                    <a:cxn ang="0">
                      <a:pos x="30" y="3"/>
                    </a:cxn>
                    <a:cxn ang="0">
                      <a:pos x="33" y="5"/>
                    </a:cxn>
                    <a:cxn ang="0">
                      <a:pos x="29" y="5"/>
                    </a:cxn>
                    <a:cxn ang="0">
                      <a:pos x="28" y="6"/>
                    </a:cxn>
                    <a:cxn ang="0">
                      <a:pos x="25" y="7"/>
                    </a:cxn>
                    <a:cxn ang="0">
                      <a:pos x="21" y="11"/>
                    </a:cxn>
                    <a:cxn ang="0">
                      <a:pos x="16" y="11"/>
                    </a:cxn>
                    <a:cxn ang="0">
                      <a:pos x="15" y="8"/>
                    </a:cxn>
                    <a:cxn ang="0">
                      <a:pos x="13" y="7"/>
                    </a:cxn>
                    <a:cxn ang="0">
                      <a:pos x="11" y="7"/>
                    </a:cxn>
                    <a:cxn ang="0">
                      <a:pos x="10" y="10"/>
                    </a:cxn>
                    <a:cxn ang="0">
                      <a:pos x="9" y="11"/>
                    </a:cxn>
                    <a:cxn ang="0">
                      <a:pos x="3" y="11"/>
                    </a:cxn>
                    <a:cxn ang="0">
                      <a:pos x="0" y="8"/>
                    </a:cxn>
                    <a:cxn ang="0">
                      <a:pos x="3" y="5"/>
                    </a:cxn>
                    <a:cxn ang="0">
                      <a:pos x="9" y="2"/>
                    </a:cxn>
                    <a:cxn ang="0">
                      <a:pos x="16" y="0"/>
                    </a:cxn>
                  </a:cxnLst>
                  <a:rect l="0" t="0" r="r" b="b"/>
                  <a:pathLst>
                    <a:path w="33" h="11">
                      <a:moveTo>
                        <a:pt x="16" y="0"/>
                      </a:moveTo>
                      <a:lnTo>
                        <a:pt x="25" y="0"/>
                      </a:lnTo>
                      <a:lnTo>
                        <a:pt x="28" y="1"/>
                      </a:lnTo>
                      <a:lnTo>
                        <a:pt x="30" y="3"/>
                      </a:lnTo>
                      <a:lnTo>
                        <a:pt x="33" y="5"/>
                      </a:lnTo>
                      <a:lnTo>
                        <a:pt x="29" y="5"/>
                      </a:lnTo>
                      <a:lnTo>
                        <a:pt x="28" y="6"/>
                      </a:lnTo>
                      <a:lnTo>
                        <a:pt x="25" y="7"/>
                      </a:lnTo>
                      <a:lnTo>
                        <a:pt x="21" y="11"/>
                      </a:lnTo>
                      <a:lnTo>
                        <a:pt x="16" y="11"/>
                      </a:lnTo>
                      <a:lnTo>
                        <a:pt x="15" y="8"/>
                      </a:lnTo>
                      <a:lnTo>
                        <a:pt x="13" y="7"/>
                      </a:lnTo>
                      <a:lnTo>
                        <a:pt x="11" y="7"/>
                      </a:lnTo>
                      <a:lnTo>
                        <a:pt x="10" y="10"/>
                      </a:lnTo>
                      <a:lnTo>
                        <a:pt x="9" y="11"/>
                      </a:lnTo>
                      <a:lnTo>
                        <a:pt x="3" y="11"/>
                      </a:lnTo>
                      <a:lnTo>
                        <a:pt x="0" y="8"/>
                      </a:lnTo>
                      <a:lnTo>
                        <a:pt x="3" y="5"/>
                      </a:lnTo>
                      <a:lnTo>
                        <a:pt x="9" y="2"/>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1383"/>
                <p:cNvSpPr>
                  <a:spLocks/>
                </p:cNvSpPr>
                <p:nvPr/>
              </p:nvSpPr>
              <p:spPr bwMode="auto">
                <a:xfrm>
                  <a:off x="7067061" y="1788317"/>
                  <a:ext cx="99482" cy="70466"/>
                </a:xfrm>
                <a:custGeom>
                  <a:avLst/>
                  <a:gdLst/>
                  <a:ahLst/>
                  <a:cxnLst>
                    <a:cxn ang="0">
                      <a:pos x="46" y="0"/>
                    </a:cxn>
                    <a:cxn ang="0">
                      <a:pos x="47" y="0"/>
                    </a:cxn>
                    <a:cxn ang="0">
                      <a:pos x="47" y="5"/>
                    </a:cxn>
                    <a:cxn ang="0">
                      <a:pos x="43" y="9"/>
                    </a:cxn>
                    <a:cxn ang="0">
                      <a:pos x="43" y="10"/>
                    </a:cxn>
                    <a:cxn ang="0">
                      <a:pos x="40" y="13"/>
                    </a:cxn>
                    <a:cxn ang="0">
                      <a:pos x="35" y="15"/>
                    </a:cxn>
                    <a:cxn ang="0">
                      <a:pos x="31" y="16"/>
                    </a:cxn>
                    <a:cxn ang="0">
                      <a:pos x="27" y="19"/>
                    </a:cxn>
                    <a:cxn ang="0">
                      <a:pos x="25" y="21"/>
                    </a:cxn>
                    <a:cxn ang="0">
                      <a:pos x="33" y="23"/>
                    </a:cxn>
                    <a:cxn ang="0">
                      <a:pos x="48" y="28"/>
                    </a:cxn>
                    <a:cxn ang="0">
                      <a:pos x="46" y="29"/>
                    </a:cxn>
                    <a:cxn ang="0">
                      <a:pos x="36" y="29"/>
                    </a:cxn>
                    <a:cxn ang="0">
                      <a:pos x="28" y="32"/>
                    </a:cxn>
                    <a:cxn ang="0">
                      <a:pos x="23" y="33"/>
                    </a:cxn>
                    <a:cxn ang="0">
                      <a:pos x="20" y="34"/>
                    </a:cxn>
                    <a:cxn ang="0">
                      <a:pos x="8" y="30"/>
                    </a:cxn>
                    <a:cxn ang="0">
                      <a:pos x="2" y="28"/>
                    </a:cxn>
                    <a:cxn ang="0">
                      <a:pos x="0" y="26"/>
                    </a:cxn>
                    <a:cxn ang="0">
                      <a:pos x="5" y="21"/>
                    </a:cxn>
                    <a:cxn ang="0">
                      <a:pos x="22" y="21"/>
                    </a:cxn>
                    <a:cxn ang="0">
                      <a:pos x="20" y="20"/>
                    </a:cxn>
                    <a:cxn ang="0">
                      <a:pos x="18" y="20"/>
                    </a:cxn>
                    <a:cxn ang="0">
                      <a:pos x="17" y="19"/>
                    </a:cxn>
                    <a:cxn ang="0">
                      <a:pos x="16" y="19"/>
                    </a:cxn>
                    <a:cxn ang="0">
                      <a:pos x="15" y="20"/>
                    </a:cxn>
                    <a:cxn ang="0">
                      <a:pos x="15" y="15"/>
                    </a:cxn>
                    <a:cxn ang="0">
                      <a:pos x="22" y="14"/>
                    </a:cxn>
                    <a:cxn ang="0">
                      <a:pos x="32" y="9"/>
                    </a:cxn>
                    <a:cxn ang="0">
                      <a:pos x="40" y="8"/>
                    </a:cxn>
                    <a:cxn ang="0">
                      <a:pos x="40" y="5"/>
                    </a:cxn>
                    <a:cxn ang="0">
                      <a:pos x="41" y="3"/>
                    </a:cxn>
                    <a:cxn ang="0">
                      <a:pos x="46" y="0"/>
                    </a:cxn>
                  </a:cxnLst>
                  <a:rect l="0" t="0" r="r" b="b"/>
                  <a:pathLst>
                    <a:path w="48" h="34">
                      <a:moveTo>
                        <a:pt x="46" y="0"/>
                      </a:moveTo>
                      <a:lnTo>
                        <a:pt x="47" y="0"/>
                      </a:lnTo>
                      <a:lnTo>
                        <a:pt x="47" y="5"/>
                      </a:lnTo>
                      <a:lnTo>
                        <a:pt x="43" y="9"/>
                      </a:lnTo>
                      <a:lnTo>
                        <a:pt x="43" y="10"/>
                      </a:lnTo>
                      <a:lnTo>
                        <a:pt x="40" y="13"/>
                      </a:lnTo>
                      <a:lnTo>
                        <a:pt x="35" y="15"/>
                      </a:lnTo>
                      <a:lnTo>
                        <a:pt x="31" y="16"/>
                      </a:lnTo>
                      <a:lnTo>
                        <a:pt x="27" y="19"/>
                      </a:lnTo>
                      <a:lnTo>
                        <a:pt x="25" y="21"/>
                      </a:lnTo>
                      <a:lnTo>
                        <a:pt x="33" y="23"/>
                      </a:lnTo>
                      <a:lnTo>
                        <a:pt x="48" y="28"/>
                      </a:lnTo>
                      <a:lnTo>
                        <a:pt x="46" y="29"/>
                      </a:lnTo>
                      <a:lnTo>
                        <a:pt x="36" y="29"/>
                      </a:lnTo>
                      <a:lnTo>
                        <a:pt x="28" y="32"/>
                      </a:lnTo>
                      <a:lnTo>
                        <a:pt x="23" y="33"/>
                      </a:lnTo>
                      <a:lnTo>
                        <a:pt x="20" y="34"/>
                      </a:lnTo>
                      <a:lnTo>
                        <a:pt x="8" y="30"/>
                      </a:lnTo>
                      <a:lnTo>
                        <a:pt x="2" y="28"/>
                      </a:lnTo>
                      <a:lnTo>
                        <a:pt x="0" y="26"/>
                      </a:lnTo>
                      <a:lnTo>
                        <a:pt x="5" y="21"/>
                      </a:lnTo>
                      <a:lnTo>
                        <a:pt x="22" y="21"/>
                      </a:lnTo>
                      <a:lnTo>
                        <a:pt x="20" y="20"/>
                      </a:lnTo>
                      <a:lnTo>
                        <a:pt x="18" y="20"/>
                      </a:lnTo>
                      <a:lnTo>
                        <a:pt x="17" y="19"/>
                      </a:lnTo>
                      <a:lnTo>
                        <a:pt x="16" y="19"/>
                      </a:lnTo>
                      <a:lnTo>
                        <a:pt x="15" y="20"/>
                      </a:lnTo>
                      <a:lnTo>
                        <a:pt x="15" y="15"/>
                      </a:lnTo>
                      <a:lnTo>
                        <a:pt x="22" y="14"/>
                      </a:lnTo>
                      <a:lnTo>
                        <a:pt x="32" y="9"/>
                      </a:lnTo>
                      <a:lnTo>
                        <a:pt x="40" y="8"/>
                      </a:lnTo>
                      <a:lnTo>
                        <a:pt x="40" y="5"/>
                      </a:lnTo>
                      <a:lnTo>
                        <a:pt x="41" y="3"/>
                      </a:lnTo>
                      <a:lnTo>
                        <a:pt x="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384"/>
                <p:cNvSpPr>
                  <a:spLocks/>
                </p:cNvSpPr>
                <p:nvPr/>
              </p:nvSpPr>
              <p:spPr bwMode="auto">
                <a:xfrm>
                  <a:off x="6915765" y="2397642"/>
                  <a:ext cx="49741" cy="39379"/>
                </a:xfrm>
                <a:custGeom>
                  <a:avLst/>
                  <a:gdLst/>
                  <a:ahLst/>
                  <a:cxnLst>
                    <a:cxn ang="0">
                      <a:pos x="9" y="0"/>
                    </a:cxn>
                    <a:cxn ang="0">
                      <a:pos x="12" y="0"/>
                    </a:cxn>
                    <a:cxn ang="0">
                      <a:pos x="15" y="2"/>
                    </a:cxn>
                    <a:cxn ang="0">
                      <a:pos x="17" y="4"/>
                    </a:cxn>
                    <a:cxn ang="0">
                      <a:pos x="20" y="5"/>
                    </a:cxn>
                    <a:cxn ang="0">
                      <a:pos x="24" y="7"/>
                    </a:cxn>
                    <a:cxn ang="0">
                      <a:pos x="24" y="12"/>
                    </a:cxn>
                    <a:cxn ang="0">
                      <a:pos x="16" y="17"/>
                    </a:cxn>
                    <a:cxn ang="0">
                      <a:pos x="6" y="19"/>
                    </a:cxn>
                    <a:cxn ang="0">
                      <a:pos x="4" y="19"/>
                    </a:cxn>
                    <a:cxn ang="0">
                      <a:pos x="1" y="18"/>
                    </a:cxn>
                    <a:cxn ang="0">
                      <a:pos x="0" y="17"/>
                    </a:cxn>
                    <a:cxn ang="0">
                      <a:pos x="0" y="13"/>
                    </a:cxn>
                    <a:cxn ang="0">
                      <a:pos x="1" y="10"/>
                    </a:cxn>
                    <a:cxn ang="0">
                      <a:pos x="2" y="9"/>
                    </a:cxn>
                    <a:cxn ang="0">
                      <a:pos x="4" y="7"/>
                    </a:cxn>
                    <a:cxn ang="0">
                      <a:pos x="4" y="5"/>
                    </a:cxn>
                    <a:cxn ang="0">
                      <a:pos x="5" y="4"/>
                    </a:cxn>
                    <a:cxn ang="0">
                      <a:pos x="6" y="4"/>
                    </a:cxn>
                    <a:cxn ang="0">
                      <a:pos x="7" y="2"/>
                    </a:cxn>
                    <a:cxn ang="0">
                      <a:pos x="9" y="0"/>
                    </a:cxn>
                  </a:cxnLst>
                  <a:rect l="0" t="0" r="r" b="b"/>
                  <a:pathLst>
                    <a:path w="24" h="19">
                      <a:moveTo>
                        <a:pt x="9" y="0"/>
                      </a:moveTo>
                      <a:lnTo>
                        <a:pt x="12" y="0"/>
                      </a:lnTo>
                      <a:lnTo>
                        <a:pt x="15" y="2"/>
                      </a:lnTo>
                      <a:lnTo>
                        <a:pt x="17" y="4"/>
                      </a:lnTo>
                      <a:lnTo>
                        <a:pt x="20" y="5"/>
                      </a:lnTo>
                      <a:lnTo>
                        <a:pt x="24" y="7"/>
                      </a:lnTo>
                      <a:lnTo>
                        <a:pt x="24" y="12"/>
                      </a:lnTo>
                      <a:lnTo>
                        <a:pt x="16" y="17"/>
                      </a:lnTo>
                      <a:lnTo>
                        <a:pt x="6" y="19"/>
                      </a:lnTo>
                      <a:lnTo>
                        <a:pt x="4" y="19"/>
                      </a:lnTo>
                      <a:lnTo>
                        <a:pt x="1" y="18"/>
                      </a:lnTo>
                      <a:lnTo>
                        <a:pt x="0" y="17"/>
                      </a:lnTo>
                      <a:lnTo>
                        <a:pt x="0" y="13"/>
                      </a:lnTo>
                      <a:lnTo>
                        <a:pt x="1" y="10"/>
                      </a:lnTo>
                      <a:lnTo>
                        <a:pt x="2" y="9"/>
                      </a:lnTo>
                      <a:lnTo>
                        <a:pt x="4" y="7"/>
                      </a:lnTo>
                      <a:lnTo>
                        <a:pt x="4" y="5"/>
                      </a:lnTo>
                      <a:lnTo>
                        <a:pt x="5" y="4"/>
                      </a:lnTo>
                      <a:lnTo>
                        <a:pt x="6" y="4"/>
                      </a:lnTo>
                      <a:lnTo>
                        <a:pt x="7"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Freeform 1385"/>
                <p:cNvSpPr>
                  <a:spLocks/>
                </p:cNvSpPr>
                <p:nvPr/>
              </p:nvSpPr>
              <p:spPr bwMode="auto">
                <a:xfrm>
                  <a:off x="7166542" y="2364481"/>
                  <a:ext cx="39379" cy="29015"/>
                </a:xfrm>
                <a:custGeom>
                  <a:avLst/>
                  <a:gdLst/>
                  <a:ahLst/>
                  <a:cxnLst>
                    <a:cxn ang="0">
                      <a:pos x="3" y="0"/>
                    </a:cxn>
                    <a:cxn ang="0">
                      <a:pos x="7" y="0"/>
                    </a:cxn>
                    <a:cxn ang="0">
                      <a:pos x="10" y="1"/>
                    </a:cxn>
                    <a:cxn ang="0">
                      <a:pos x="13" y="3"/>
                    </a:cxn>
                    <a:cxn ang="0">
                      <a:pos x="19" y="9"/>
                    </a:cxn>
                    <a:cxn ang="0">
                      <a:pos x="19" y="13"/>
                    </a:cxn>
                    <a:cxn ang="0">
                      <a:pos x="18" y="14"/>
                    </a:cxn>
                    <a:cxn ang="0">
                      <a:pos x="10" y="14"/>
                    </a:cxn>
                    <a:cxn ang="0">
                      <a:pos x="7" y="11"/>
                    </a:cxn>
                    <a:cxn ang="0">
                      <a:pos x="4" y="10"/>
                    </a:cxn>
                    <a:cxn ang="0">
                      <a:pos x="2" y="6"/>
                    </a:cxn>
                    <a:cxn ang="0">
                      <a:pos x="0" y="4"/>
                    </a:cxn>
                    <a:cxn ang="0">
                      <a:pos x="0" y="1"/>
                    </a:cxn>
                    <a:cxn ang="0">
                      <a:pos x="3" y="0"/>
                    </a:cxn>
                  </a:cxnLst>
                  <a:rect l="0" t="0" r="r" b="b"/>
                  <a:pathLst>
                    <a:path w="19" h="14">
                      <a:moveTo>
                        <a:pt x="3" y="0"/>
                      </a:moveTo>
                      <a:lnTo>
                        <a:pt x="7" y="0"/>
                      </a:lnTo>
                      <a:lnTo>
                        <a:pt x="10" y="1"/>
                      </a:lnTo>
                      <a:lnTo>
                        <a:pt x="13" y="3"/>
                      </a:lnTo>
                      <a:lnTo>
                        <a:pt x="19" y="9"/>
                      </a:lnTo>
                      <a:lnTo>
                        <a:pt x="19" y="13"/>
                      </a:lnTo>
                      <a:lnTo>
                        <a:pt x="18" y="14"/>
                      </a:lnTo>
                      <a:lnTo>
                        <a:pt x="10" y="14"/>
                      </a:lnTo>
                      <a:lnTo>
                        <a:pt x="7" y="11"/>
                      </a:lnTo>
                      <a:lnTo>
                        <a:pt x="4" y="10"/>
                      </a:lnTo>
                      <a:lnTo>
                        <a:pt x="2" y="6"/>
                      </a:lnTo>
                      <a:lnTo>
                        <a:pt x="0" y="4"/>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1" name="Freeform 1386"/>
              <p:cNvSpPr>
                <a:spLocks noEditPoints="1"/>
              </p:cNvSpPr>
              <p:nvPr/>
            </p:nvSpPr>
            <p:spPr bwMode="auto">
              <a:xfrm>
                <a:off x="5547893" y="2335466"/>
                <a:ext cx="1757508" cy="1189634"/>
              </a:xfrm>
              <a:custGeom>
                <a:avLst/>
                <a:gdLst/>
                <a:ahLst/>
                <a:cxnLst>
                  <a:cxn ang="0">
                    <a:pos x="278" y="43"/>
                  </a:cxn>
                  <a:cxn ang="0">
                    <a:pos x="451" y="14"/>
                  </a:cxn>
                  <a:cxn ang="0">
                    <a:pos x="582" y="79"/>
                  </a:cxn>
                  <a:cxn ang="0">
                    <a:pos x="556" y="126"/>
                  </a:cxn>
                  <a:cxn ang="0">
                    <a:pos x="617" y="61"/>
                  </a:cxn>
                  <a:cxn ang="0">
                    <a:pos x="714" y="45"/>
                  </a:cxn>
                  <a:cxn ang="0">
                    <a:pos x="779" y="52"/>
                  </a:cxn>
                  <a:cxn ang="0">
                    <a:pos x="805" y="37"/>
                  </a:cxn>
                  <a:cxn ang="0">
                    <a:pos x="848" y="82"/>
                  </a:cxn>
                  <a:cxn ang="0">
                    <a:pos x="783" y="157"/>
                  </a:cxn>
                  <a:cxn ang="0">
                    <a:pos x="773" y="237"/>
                  </a:cxn>
                  <a:cxn ang="0">
                    <a:pos x="761" y="339"/>
                  </a:cxn>
                  <a:cxn ang="0">
                    <a:pos x="781" y="375"/>
                  </a:cxn>
                  <a:cxn ang="0">
                    <a:pos x="798" y="423"/>
                  </a:cxn>
                  <a:cxn ang="0">
                    <a:pos x="775" y="435"/>
                  </a:cxn>
                  <a:cxn ang="0">
                    <a:pos x="748" y="433"/>
                  </a:cxn>
                  <a:cxn ang="0">
                    <a:pos x="721" y="423"/>
                  </a:cxn>
                  <a:cxn ang="0">
                    <a:pos x="669" y="428"/>
                  </a:cxn>
                  <a:cxn ang="0">
                    <a:pos x="669" y="498"/>
                  </a:cxn>
                  <a:cxn ang="0">
                    <a:pos x="648" y="531"/>
                  </a:cxn>
                  <a:cxn ang="0">
                    <a:pos x="587" y="497"/>
                  </a:cxn>
                  <a:cxn ang="0">
                    <a:pos x="542" y="427"/>
                  </a:cxn>
                  <a:cxn ang="0">
                    <a:pos x="520" y="448"/>
                  </a:cxn>
                  <a:cxn ang="0">
                    <a:pos x="448" y="445"/>
                  </a:cxn>
                  <a:cxn ang="0">
                    <a:pos x="426" y="507"/>
                  </a:cxn>
                  <a:cxn ang="0">
                    <a:pos x="371" y="515"/>
                  </a:cxn>
                  <a:cxn ang="0">
                    <a:pos x="382" y="549"/>
                  </a:cxn>
                  <a:cxn ang="0">
                    <a:pos x="366" y="564"/>
                  </a:cxn>
                  <a:cxn ang="0">
                    <a:pos x="331" y="517"/>
                  </a:cxn>
                  <a:cxn ang="0">
                    <a:pos x="263" y="448"/>
                  </a:cxn>
                  <a:cxn ang="0">
                    <a:pos x="265" y="473"/>
                  </a:cxn>
                  <a:cxn ang="0">
                    <a:pos x="301" y="505"/>
                  </a:cxn>
                  <a:cxn ang="0">
                    <a:pos x="303" y="534"/>
                  </a:cxn>
                  <a:cxn ang="0">
                    <a:pos x="291" y="530"/>
                  </a:cxn>
                  <a:cxn ang="0">
                    <a:pos x="243" y="491"/>
                  </a:cxn>
                  <a:cxn ang="0">
                    <a:pos x="163" y="473"/>
                  </a:cxn>
                  <a:cxn ang="0">
                    <a:pos x="105" y="534"/>
                  </a:cxn>
                  <a:cxn ang="0">
                    <a:pos x="35" y="564"/>
                  </a:cxn>
                  <a:cxn ang="0">
                    <a:pos x="9" y="496"/>
                  </a:cxn>
                  <a:cxn ang="0">
                    <a:pos x="93" y="473"/>
                  </a:cxn>
                  <a:cxn ang="0">
                    <a:pos x="80" y="415"/>
                  </a:cxn>
                  <a:cxn ang="0">
                    <a:pos x="90" y="393"/>
                  </a:cxn>
                  <a:cxn ang="0">
                    <a:pos x="135" y="361"/>
                  </a:cxn>
                  <a:cxn ang="0">
                    <a:pos x="199" y="320"/>
                  </a:cxn>
                  <a:cxn ang="0">
                    <a:pos x="224" y="262"/>
                  </a:cxn>
                  <a:cxn ang="0">
                    <a:pos x="227" y="307"/>
                  </a:cxn>
                  <a:cxn ang="0">
                    <a:pos x="273" y="313"/>
                  </a:cxn>
                  <a:cxn ang="0">
                    <a:pos x="336" y="298"/>
                  </a:cxn>
                  <a:cxn ang="0">
                    <a:pos x="386" y="256"/>
                  </a:cxn>
                  <a:cxn ang="0">
                    <a:pos x="431" y="196"/>
                  </a:cxn>
                  <a:cxn ang="0">
                    <a:pos x="355" y="185"/>
                  </a:cxn>
                  <a:cxn ang="0">
                    <a:pos x="398" y="112"/>
                  </a:cxn>
                  <a:cxn ang="0">
                    <a:pos x="301" y="184"/>
                  </a:cxn>
                  <a:cxn ang="0">
                    <a:pos x="296" y="245"/>
                  </a:cxn>
                  <a:cxn ang="0">
                    <a:pos x="256" y="289"/>
                  </a:cxn>
                  <a:cxn ang="0">
                    <a:pos x="231" y="222"/>
                  </a:cxn>
                  <a:cxn ang="0">
                    <a:pos x="177" y="220"/>
                  </a:cxn>
                  <a:cxn ang="0">
                    <a:pos x="182" y="166"/>
                  </a:cxn>
                  <a:cxn ang="0">
                    <a:pos x="249" y="103"/>
                  </a:cxn>
                  <a:cxn ang="0">
                    <a:pos x="305" y="48"/>
                  </a:cxn>
                  <a:cxn ang="0">
                    <a:pos x="335" y="24"/>
                  </a:cxn>
                  <a:cxn ang="0">
                    <a:pos x="371" y="4"/>
                  </a:cxn>
                  <a:cxn ang="0">
                    <a:pos x="409" y="6"/>
                  </a:cxn>
                </a:cxnLst>
                <a:rect l="0" t="0" r="r" b="b"/>
                <a:pathLst>
                  <a:path w="848" h="574">
                    <a:moveTo>
                      <a:pt x="288" y="39"/>
                    </a:moveTo>
                    <a:lnTo>
                      <a:pt x="290" y="42"/>
                    </a:lnTo>
                    <a:lnTo>
                      <a:pt x="290" y="47"/>
                    </a:lnTo>
                    <a:lnTo>
                      <a:pt x="293" y="47"/>
                    </a:lnTo>
                    <a:lnTo>
                      <a:pt x="296" y="48"/>
                    </a:lnTo>
                    <a:lnTo>
                      <a:pt x="297" y="49"/>
                    </a:lnTo>
                    <a:lnTo>
                      <a:pt x="288" y="52"/>
                    </a:lnTo>
                    <a:lnTo>
                      <a:pt x="281" y="56"/>
                    </a:lnTo>
                    <a:lnTo>
                      <a:pt x="273" y="57"/>
                    </a:lnTo>
                    <a:lnTo>
                      <a:pt x="275" y="54"/>
                    </a:lnTo>
                    <a:lnTo>
                      <a:pt x="280" y="52"/>
                    </a:lnTo>
                    <a:lnTo>
                      <a:pt x="281" y="51"/>
                    </a:lnTo>
                    <a:lnTo>
                      <a:pt x="278" y="51"/>
                    </a:lnTo>
                    <a:lnTo>
                      <a:pt x="277" y="49"/>
                    </a:lnTo>
                    <a:lnTo>
                      <a:pt x="275" y="49"/>
                    </a:lnTo>
                    <a:lnTo>
                      <a:pt x="277" y="44"/>
                    </a:lnTo>
                    <a:lnTo>
                      <a:pt x="278" y="43"/>
                    </a:lnTo>
                    <a:lnTo>
                      <a:pt x="283" y="43"/>
                    </a:lnTo>
                    <a:lnTo>
                      <a:pt x="285" y="44"/>
                    </a:lnTo>
                    <a:lnTo>
                      <a:pt x="287" y="42"/>
                    </a:lnTo>
                    <a:lnTo>
                      <a:pt x="288" y="39"/>
                    </a:lnTo>
                    <a:close/>
                    <a:moveTo>
                      <a:pt x="429" y="0"/>
                    </a:moveTo>
                    <a:lnTo>
                      <a:pt x="429" y="8"/>
                    </a:lnTo>
                    <a:lnTo>
                      <a:pt x="430" y="9"/>
                    </a:lnTo>
                    <a:lnTo>
                      <a:pt x="433" y="9"/>
                    </a:lnTo>
                    <a:lnTo>
                      <a:pt x="434" y="6"/>
                    </a:lnTo>
                    <a:lnTo>
                      <a:pt x="435" y="5"/>
                    </a:lnTo>
                    <a:lnTo>
                      <a:pt x="436" y="3"/>
                    </a:lnTo>
                    <a:lnTo>
                      <a:pt x="440" y="3"/>
                    </a:lnTo>
                    <a:lnTo>
                      <a:pt x="445" y="5"/>
                    </a:lnTo>
                    <a:lnTo>
                      <a:pt x="448" y="8"/>
                    </a:lnTo>
                    <a:lnTo>
                      <a:pt x="451" y="9"/>
                    </a:lnTo>
                    <a:lnTo>
                      <a:pt x="453" y="10"/>
                    </a:lnTo>
                    <a:lnTo>
                      <a:pt x="451" y="14"/>
                    </a:lnTo>
                    <a:lnTo>
                      <a:pt x="444" y="18"/>
                    </a:lnTo>
                    <a:lnTo>
                      <a:pt x="441" y="18"/>
                    </a:lnTo>
                    <a:lnTo>
                      <a:pt x="436" y="19"/>
                    </a:lnTo>
                    <a:lnTo>
                      <a:pt x="439" y="22"/>
                    </a:lnTo>
                    <a:lnTo>
                      <a:pt x="441" y="23"/>
                    </a:lnTo>
                    <a:lnTo>
                      <a:pt x="444" y="25"/>
                    </a:lnTo>
                    <a:lnTo>
                      <a:pt x="446" y="27"/>
                    </a:lnTo>
                    <a:lnTo>
                      <a:pt x="450" y="27"/>
                    </a:lnTo>
                    <a:lnTo>
                      <a:pt x="453" y="28"/>
                    </a:lnTo>
                    <a:lnTo>
                      <a:pt x="468" y="28"/>
                    </a:lnTo>
                    <a:lnTo>
                      <a:pt x="477" y="29"/>
                    </a:lnTo>
                    <a:lnTo>
                      <a:pt x="489" y="34"/>
                    </a:lnTo>
                    <a:lnTo>
                      <a:pt x="534" y="53"/>
                    </a:lnTo>
                    <a:lnTo>
                      <a:pt x="546" y="57"/>
                    </a:lnTo>
                    <a:lnTo>
                      <a:pt x="564" y="64"/>
                    </a:lnTo>
                    <a:lnTo>
                      <a:pt x="576" y="72"/>
                    </a:lnTo>
                    <a:lnTo>
                      <a:pt x="582" y="79"/>
                    </a:lnTo>
                    <a:lnTo>
                      <a:pt x="582" y="86"/>
                    </a:lnTo>
                    <a:lnTo>
                      <a:pt x="578" y="92"/>
                    </a:lnTo>
                    <a:lnTo>
                      <a:pt x="572" y="97"/>
                    </a:lnTo>
                    <a:lnTo>
                      <a:pt x="563" y="101"/>
                    </a:lnTo>
                    <a:lnTo>
                      <a:pt x="556" y="102"/>
                    </a:lnTo>
                    <a:lnTo>
                      <a:pt x="547" y="101"/>
                    </a:lnTo>
                    <a:lnTo>
                      <a:pt x="532" y="98"/>
                    </a:lnTo>
                    <a:lnTo>
                      <a:pt x="518" y="97"/>
                    </a:lnTo>
                    <a:lnTo>
                      <a:pt x="503" y="97"/>
                    </a:lnTo>
                    <a:lnTo>
                      <a:pt x="505" y="103"/>
                    </a:lnTo>
                    <a:lnTo>
                      <a:pt x="508" y="112"/>
                    </a:lnTo>
                    <a:lnTo>
                      <a:pt x="515" y="127"/>
                    </a:lnTo>
                    <a:lnTo>
                      <a:pt x="522" y="134"/>
                    </a:lnTo>
                    <a:lnTo>
                      <a:pt x="531" y="136"/>
                    </a:lnTo>
                    <a:lnTo>
                      <a:pt x="531" y="120"/>
                    </a:lnTo>
                    <a:lnTo>
                      <a:pt x="544" y="125"/>
                    </a:lnTo>
                    <a:lnTo>
                      <a:pt x="556" y="126"/>
                    </a:lnTo>
                    <a:lnTo>
                      <a:pt x="563" y="123"/>
                    </a:lnTo>
                    <a:lnTo>
                      <a:pt x="568" y="120"/>
                    </a:lnTo>
                    <a:lnTo>
                      <a:pt x="576" y="110"/>
                    </a:lnTo>
                    <a:lnTo>
                      <a:pt x="578" y="103"/>
                    </a:lnTo>
                    <a:lnTo>
                      <a:pt x="581" y="100"/>
                    </a:lnTo>
                    <a:lnTo>
                      <a:pt x="584" y="97"/>
                    </a:lnTo>
                    <a:lnTo>
                      <a:pt x="591" y="96"/>
                    </a:lnTo>
                    <a:lnTo>
                      <a:pt x="597" y="97"/>
                    </a:lnTo>
                    <a:lnTo>
                      <a:pt x="611" y="97"/>
                    </a:lnTo>
                    <a:lnTo>
                      <a:pt x="615" y="95"/>
                    </a:lnTo>
                    <a:lnTo>
                      <a:pt x="616" y="90"/>
                    </a:lnTo>
                    <a:lnTo>
                      <a:pt x="616" y="86"/>
                    </a:lnTo>
                    <a:lnTo>
                      <a:pt x="615" y="83"/>
                    </a:lnTo>
                    <a:lnTo>
                      <a:pt x="612" y="81"/>
                    </a:lnTo>
                    <a:lnTo>
                      <a:pt x="611" y="78"/>
                    </a:lnTo>
                    <a:lnTo>
                      <a:pt x="611" y="77"/>
                    </a:lnTo>
                    <a:lnTo>
                      <a:pt x="617" y="61"/>
                    </a:lnTo>
                    <a:lnTo>
                      <a:pt x="622" y="52"/>
                    </a:lnTo>
                    <a:lnTo>
                      <a:pt x="627" y="48"/>
                    </a:lnTo>
                    <a:lnTo>
                      <a:pt x="630" y="49"/>
                    </a:lnTo>
                    <a:lnTo>
                      <a:pt x="632" y="54"/>
                    </a:lnTo>
                    <a:lnTo>
                      <a:pt x="633" y="61"/>
                    </a:lnTo>
                    <a:lnTo>
                      <a:pt x="632" y="68"/>
                    </a:lnTo>
                    <a:lnTo>
                      <a:pt x="631" y="74"/>
                    </a:lnTo>
                    <a:lnTo>
                      <a:pt x="631" y="79"/>
                    </a:lnTo>
                    <a:lnTo>
                      <a:pt x="638" y="83"/>
                    </a:lnTo>
                    <a:lnTo>
                      <a:pt x="641" y="83"/>
                    </a:lnTo>
                    <a:lnTo>
                      <a:pt x="647" y="82"/>
                    </a:lnTo>
                    <a:lnTo>
                      <a:pt x="657" y="77"/>
                    </a:lnTo>
                    <a:lnTo>
                      <a:pt x="667" y="69"/>
                    </a:lnTo>
                    <a:lnTo>
                      <a:pt x="680" y="62"/>
                    </a:lnTo>
                    <a:lnTo>
                      <a:pt x="692" y="56"/>
                    </a:lnTo>
                    <a:lnTo>
                      <a:pt x="704" y="49"/>
                    </a:lnTo>
                    <a:lnTo>
                      <a:pt x="714" y="45"/>
                    </a:lnTo>
                    <a:lnTo>
                      <a:pt x="721" y="47"/>
                    </a:lnTo>
                    <a:lnTo>
                      <a:pt x="726" y="52"/>
                    </a:lnTo>
                    <a:lnTo>
                      <a:pt x="731" y="54"/>
                    </a:lnTo>
                    <a:lnTo>
                      <a:pt x="736" y="54"/>
                    </a:lnTo>
                    <a:lnTo>
                      <a:pt x="740" y="56"/>
                    </a:lnTo>
                    <a:lnTo>
                      <a:pt x="745" y="54"/>
                    </a:lnTo>
                    <a:lnTo>
                      <a:pt x="749" y="54"/>
                    </a:lnTo>
                    <a:lnTo>
                      <a:pt x="750" y="53"/>
                    </a:lnTo>
                    <a:lnTo>
                      <a:pt x="756" y="53"/>
                    </a:lnTo>
                    <a:lnTo>
                      <a:pt x="758" y="54"/>
                    </a:lnTo>
                    <a:lnTo>
                      <a:pt x="760" y="54"/>
                    </a:lnTo>
                    <a:lnTo>
                      <a:pt x="763" y="49"/>
                    </a:lnTo>
                    <a:lnTo>
                      <a:pt x="769" y="48"/>
                    </a:lnTo>
                    <a:lnTo>
                      <a:pt x="774" y="45"/>
                    </a:lnTo>
                    <a:lnTo>
                      <a:pt x="779" y="44"/>
                    </a:lnTo>
                    <a:lnTo>
                      <a:pt x="781" y="49"/>
                    </a:lnTo>
                    <a:lnTo>
                      <a:pt x="779" y="52"/>
                    </a:lnTo>
                    <a:lnTo>
                      <a:pt x="778" y="54"/>
                    </a:lnTo>
                    <a:lnTo>
                      <a:pt x="778" y="57"/>
                    </a:lnTo>
                    <a:lnTo>
                      <a:pt x="780" y="59"/>
                    </a:lnTo>
                    <a:lnTo>
                      <a:pt x="783" y="61"/>
                    </a:lnTo>
                    <a:lnTo>
                      <a:pt x="785" y="59"/>
                    </a:lnTo>
                    <a:lnTo>
                      <a:pt x="788" y="57"/>
                    </a:lnTo>
                    <a:lnTo>
                      <a:pt x="788" y="54"/>
                    </a:lnTo>
                    <a:lnTo>
                      <a:pt x="786" y="53"/>
                    </a:lnTo>
                    <a:lnTo>
                      <a:pt x="786" y="51"/>
                    </a:lnTo>
                    <a:lnTo>
                      <a:pt x="791" y="49"/>
                    </a:lnTo>
                    <a:lnTo>
                      <a:pt x="794" y="51"/>
                    </a:lnTo>
                    <a:lnTo>
                      <a:pt x="795" y="52"/>
                    </a:lnTo>
                    <a:lnTo>
                      <a:pt x="798" y="53"/>
                    </a:lnTo>
                    <a:lnTo>
                      <a:pt x="802" y="53"/>
                    </a:lnTo>
                    <a:lnTo>
                      <a:pt x="803" y="52"/>
                    </a:lnTo>
                    <a:lnTo>
                      <a:pt x="805" y="44"/>
                    </a:lnTo>
                    <a:lnTo>
                      <a:pt x="805" y="37"/>
                    </a:lnTo>
                    <a:lnTo>
                      <a:pt x="803" y="32"/>
                    </a:lnTo>
                    <a:lnTo>
                      <a:pt x="803" y="29"/>
                    </a:lnTo>
                    <a:lnTo>
                      <a:pt x="805" y="27"/>
                    </a:lnTo>
                    <a:lnTo>
                      <a:pt x="812" y="25"/>
                    </a:lnTo>
                    <a:lnTo>
                      <a:pt x="820" y="25"/>
                    </a:lnTo>
                    <a:lnTo>
                      <a:pt x="834" y="28"/>
                    </a:lnTo>
                    <a:lnTo>
                      <a:pt x="835" y="30"/>
                    </a:lnTo>
                    <a:lnTo>
                      <a:pt x="837" y="35"/>
                    </a:lnTo>
                    <a:lnTo>
                      <a:pt x="835" y="42"/>
                    </a:lnTo>
                    <a:lnTo>
                      <a:pt x="838" y="47"/>
                    </a:lnTo>
                    <a:lnTo>
                      <a:pt x="842" y="52"/>
                    </a:lnTo>
                    <a:lnTo>
                      <a:pt x="840" y="59"/>
                    </a:lnTo>
                    <a:lnTo>
                      <a:pt x="838" y="62"/>
                    </a:lnTo>
                    <a:lnTo>
                      <a:pt x="838" y="68"/>
                    </a:lnTo>
                    <a:lnTo>
                      <a:pt x="842" y="72"/>
                    </a:lnTo>
                    <a:lnTo>
                      <a:pt x="848" y="72"/>
                    </a:lnTo>
                    <a:lnTo>
                      <a:pt x="848" y="82"/>
                    </a:lnTo>
                    <a:lnTo>
                      <a:pt x="847" y="88"/>
                    </a:lnTo>
                    <a:lnTo>
                      <a:pt x="844" y="88"/>
                    </a:lnTo>
                    <a:lnTo>
                      <a:pt x="842" y="90"/>
                    </a:lnTo>
                    <a:lnTo>
                      <a:pt x="842" y="93"/>
                    </a:lnTo>
                    <a:lnTo>
                      <a:pt x="839" y="98"/>
                    </a:lnTo>
                    <a:lnTo>
                      <a:pt x="833" y="102"/>
                    </a:lnTo>
                    <a:lnTo>
                      <a:pt x="828" y="103"/>
                    </a:lnTo>
                    <a:lnTo>
                      <a:pt x="823" y="111"/>
                    </a:lnTo>
                    <a:lnTo>
                      <a:pt x="820" y="120"/>
                    </a:lnTo>
                    <a:lnTo>
                      <a:pt x="810" y="128"/>
                    </a:lnTo>
                    <a:lnTo>
                      <a:pt x="802" y="135"/>
                    </a:lnTo>
                    <a:lnTo>
                      <a:pt x="797" y="144"/>
                    </a:lnTo>
                    <a:lnTo>
                      <a:pt x="791" y="147"/>
                    </a:lnTo>
                    <a:lnTo>
                      <a:pt x="786" y="147"/>
                    </a:lnTo>
                    <a:lnTo>
                      <a:pt x="783" y="149"/>
                    </a:lnTo>
                    <a:lnTo>
                      <a:pt x="781" y="152"/>
                    </a:lnTo>
                    <a:lnTo>
                      <a:pt x="783" y="157"/>
                    </a:lnTo>
                    <a:lnTo>
                      <a:pt x="780" y="164"/>
                    </a:lnTo>
                    <a:lnTo>
                      <a:pt x="779" y="170"/>
                    </a:lnTo>
                    <a:lnTo>
                      <a:pt x="776" y="176"/>
                    </a:lnTo>
                    <a:lnTo>
                      <a:pt x="778" y="186"/>
                    </a:lnTo>
                    <a:lnTo>
                      <a:pt x="773" y="199"/>
                    </a:lnTo>
                    <a:lnTo>
                      <a:pt x="773" y="201"/>
                    </a:lnTo>
                    <a:lnTo>
                      <a:pt x="774" y="201"/>
                    </a:lnTo>
                    <a:lnTo>
                      <a:pt x="775" y="199"/>
                    </a:lnTo>
                    <a:lnTo>
                      <a:pt x="776" y="204"/>
                    </a:lnTo>
                    <a:lnTo>
                      <a:pt x="775" y="212"/>
                    </a:lnTo>
                    <a:lnTo>
                      <a:pt x="775" y="213"/>
                    </a:lnTo>
                    <a:lnTo>
                      <a:pt x="776" y="220"/>
                    </a:lnTo>
                    <a:lnTo>
                      <a:pt x="776" y="224"/>
                    </a:lnTo>
                    <a:lnTo>
                      <a:pt x="778" y="229"/>
                    </a:lnTo>
                    <a:lnTo>
                      <a:pt x="776" y="233"/>
                    </a:lnTo>
                    <a:lnTo>
                      <a:pt x="773" y="232"/>
                    </a:lnTo>
                    <a:lnTo>
                      <a:pt x="773" y="237"/>
                    </a:lnTo>
                    <a:lnTo>
                      <a:pt x="776" y="242"/>
                    </a:lnTo>
                    <a:lnTo>
                      <a:pt x="778" y="249"/>
                    </a:lnTo>
                    <a:lnTo>
                      <a:pt x="773" y="259"/>
                    </a:lnTo>
                    <a:lnTo>
                      <a:pt x="769" y="262"/>
                    </a:lnTo>
                    <a:lnTo>
                      <a:pt x="766" y="263"/>
                    </a:lnTo>
                    <a:lnTo>
                      <a:pt x="769" y="268"/>
                    </a:lnTo>
                    <a:lnTo>
                      <a:pt x="766" y="271"/>
                    </a:lnTo>
                    <a:lnTo>
                      <a:pt x="769" y="274"/>
                    </a:lnTo>
                    <a:lnTo>
                      <a:pt x="775" y="281"/>
                    </a:lnTo>
                    <a:lnTo>
                      <a:pt x="778" y="288"/>
                    </a:lnTo>
                    <a:lnTo>
                      <a:pt x="776" y="293"/>
                    </a:lnTo>
                    <a:lnTo>
                      <a:pt x="771" y="301"/>
                    </a:lnTo>
                    <a:lnTo>
                      <a:pt x="765" y="306"/>
                    </a:lnTo>
                    <a:lnTo>
                      <a:pt x="761" y="317"/>
                    </a:lnTo>
                    <a:lnTo>
                      <a:pt x="758" y="325"/>
                    </a:lnTo>
                    <a:lnTo>
                      <a:pt x="758" y="332"/>
                    </a:lnTo>
                    <a:lnTo>
                      <a:pt x="761" y="339"/>
                    </a:lnTo>
                    <a:lnTo>
                      <a:pt x="768" y="340"/>
                    </a:lnTo>
                    <a:lnTo>
                      <a:pt x="771" y="339"/>
                    </a:lnTo>
                    <a:lnTo>
                      <a:pt x="776" y="340"/>
                    </a:lnTo>
                    <a:lnTo>
                      <a:pt x="776" y="347"/>
                    </a:lnTo>
                    <a:lnTo>
                      <a:pt x="775" y="354"/>
                    </a:lnTo>
                    <a:lnTo>
                      <a:pt x="771" y="356"/>
                    </a:lnTo>
                    <a:lnTo>
                      <a:pt x="764" y="356"/>
                    </a:lnTo>
                    <a:lnTo>
                      <a:pt x="759" y="352"/>
                    </a:lnTo>
                    <a:lnTo>
                      <a:pt x="755" y="355"/>
                    </a:lnTo>
                    <a:lnTo>
                      <a:pt x="758" y="362"/>
                    </a:lnTo>
                    <a:lnTo>
                      <a:pt x="761" y="369"/>
                    </a:lnTo>
                    <a:lnTo>
                      <a:pt x="770" y="371"/>
                    </a:lnTo>
                    <a:lnTo>
                      <a:pt x="774" y="367"/>
                    </a:lnTo>
                    <a:lnTo>
                      <a:pt x="781" y="364"/>
                    </a:lnTo>
                    <a:lnTo>
                      <a:pt x="784" y="365"/>
                    </a:lnTo>
                    <a:lnTo>
                      <a:pt x="783" y="367"/>
                    </a:lnTo>
                    <a:lnTo>
                      <a:pt x="781" y="375"/>
                    </a:lnTo>
                    <a:lnTo>
                      <a:pt x="776" y="380"/>
                    </a:lnTo>
                    <a:lnTo>
                      <a:pt x="773" y="386"/>
                    </a:lnTo>
                    <a:lnTo>
                      <a:pt x="771" y="390"/>
                    </a:lnTo>
                    <a:lnTo>
                      <a:pt x="773" y="395"/>
                    </a:lnTo>
                    <a:lnTo>
                      <a:pt x="775" y="404"/>
                    </a:lnTo>
                    <a:lnTo>
                      <a:pt x="775" y="408"/>
                    </a:lnTo>
                    <a:lnTo>
                      <a:pt x="779" y="406"/>
                    </a:lnTo>
                    <a:lnTo>
                      <a:pt x="785" y="406"/>
                    </a:lnTo>
                    <a:lnTo>
                      <a:pt x="786" y="409"/>
                    </a:lnTo>
                    <a:lnTo>
                      <a:pt x="788" y="414"/>
                    </a:lnTo>
                    <a:lnTo>
                      <a:pt x="788" y="415"/>
                    </a:lnTo>
                    <a:lnTo>
                      <a:pt x="791" y="417"/>
                    </a:lnTo>
                    <a:lnTo>
                      <a:pt x="791" y="419"/>
                    </a:lnTo>
                    <a:lnTo>
                      <a:pt x="793" y="419"/>
                    </a:lnTo>
                    <a:lnTo>
                      <a:pt x="797" y="420"/>
                    </a:lnTo>
                    <a:lnTo>
                      <a:pt x="797" y="422"/>
                    </a:lnTo>
                    <a:lnTo>
                      <a:pt x="798" y="423"/>
                    </a:lnTo>
                    <a:lnTo>
                      <a:pt x="804" y="423"/>
                    </a:lnTo>
                    <a:lnTo>
                      <a:pt x="804" y="424"/>
                    </a:lnTo>
                    <a:lnTo>
                      <a:pt x="805" y="425"/>
                    </a:lnTo>
                    <a:lnTo>
                      <a:pt x="804" y="427"/>
                    </a:lnTo>
                    <a:lnTo>
                      <a:pt x="803" y="434"/>
                    </a:lnTo>
                    <a:lnTo>
                      <a:pt x="799" y="434"/>
                    </a:lnTo>
                    <a:lnTo>
                      <a:pt x="798" y="435"/>
                    </a:lnTo>
                    <a:lnTo>
                      <a:pt x="795" y="437"/>
                    </a:lnTo>
                    <a:lnTo>
                      <a:pt x="791" y="435"/>
                    </a:lnTo>
                    <a:lnTo>
                      <a:pt x="789" y="433"/>
                    </a:lnTo>
                    <a:lnTo>
                      <a:pt x="788" y="434"/>
                    </a:lnTo>
                    <a:lnTo>
                      <a:pt x="786" y="437"/>
                    </a:lnTo>
                    <a:lnTo>
                      <a:pt x="785" y="438"/>
                    </a:lnTo>
                    <a:lnTo>
                      <a:pt x="781" y="438"/>
                    </a:lnTo>
                    <a:lnTo>
                      <a:pt x="781" y="437"/>
                    </a:lnTo>
                    <a:lnTo>
                      <a:pt x="779" y="435"/>
                    </a:lnTo>
                    <a:lnTo>
                      <a:pt x="775" y="435"/>
                    </a:lnTo>
                    <a:lnTo>
                      <a:pt x="774" y="434"/>
                    </a:lnTo>
                    <a:lnTo>
                      <a:pt x="773" y="434"/>
                    </a:lnTo>
                    <a:lnTo>
                      <a:pt x="773" y="430"/>
                    </a:lnTo>
                    <a:lnTo>
                      <a:pt x="771" y="429"/>
                    </a:lnTo>
                    <a:lnTo>
                      <a:pt x="769" y="428"/>
                    </a:lnTo>
                    <a:lnTo>
                      <a:pt x="768" y="429"/>
                    </a:lnTo>
                    <a:lnTo>
                      <a:pt x="765" y="429"/>
                    </a:lnTo>
                    <a:lnTo>
                      <a:pt x="764" y="430"/>
                    </a:lnTo>
                    <a:lnTo>
                      <a:pt x="761" y="432"/>
                    </a:lnTo>
                    <a:lnTo>
                      <a:pt x="759" y="430"/>
                    </a:lnTo>
                    <a:lnTo>
                      <a:pt x="758" y="429"/>
                    </a:lnTo>
                    <a:lnTo>
                      <a:pt x="756" y="430"/>
                    </a:lnTo>
                    <a:lnTo>
                      <a:pt x="755" y="429"/>
                    </a:lnTo>
                    <a:lnTo>
                      <a:pt x="754" y="429"/>
                    </a:lnTo>
                    <a:lnTo>
                      <a:pt x="753" y="430"/>
                    </a:lnTo>
                    <a:lnTo>
                      <a:pt x="750" y="430"/>
                    </a:lnTo>
                    <a:lnTo>
                      <a:pt x="748" y="433"/>
                    </a:lnTo>
                    <a:lnTo>
                      <a:pt x="748" y="434"/>
                    </a:lnTo>
                    <a:lnTo>
                      <a:pt x="744" y="437"/>
                    </a:lnTo>
                    <a:lnTo>
                      <a:pt x="743" y="437"/>
                    </a:lnTo>
                    <a:lnTo>
                      <a:pt x="740" y="435"/>
                    </a:lnTo>
                    <a:lnTo>
                      <a:pt x="736" y="434"/>
                    </a:lnTo>
                    <a:lnTo>
                      <a:pt x="735" y="433"/>
                    </a:lnTo>
                    <a:lnTo>
                      <a:pt x="735" y="432"/>
                    </a:lnTo>
                    <a:lnTo>
                      <a:pt x="734" y="432"/>
                    </a:lnTo>
                    <a:lnTo>
                      <a:pt x="734" y="429"/>
                    </a:lnTo>
                    <a:lnTo>
                      <a:pt x="731" y="430"/>
                    </a:lnTo>
                    <a:lnTo>
                      <a:pt x="731" y="437"/>
                    </a:lnTo>
                    <a:lnTo>
                      <a:pt x="730" y="433"/>
                    </a:lnTo>
                    <a:lnTo>
                      <a:pt x="728" y="430"/>
                    </a:lnTo>
                    <a:lnTo>
                      <a:pt x="726" y="428"/>
                    </a:lnTo>
                    <a:lnTo>
                      <a:pt x="724" y="425"/>
                    </a:lnTo>
                    <a:lnTo>
                      <a:pt x="721" y="424"/>
                    </a:lnTo>
                    <a:lnTo>
                      <a:pt x="721" y="423"/>
                    </a:lnTo>
                    <a:lnTo>
                      <a:pt x="719" y="420"/>
                    </a:lnTo>
                    <a:lnTo>
                      <a:pt x="716" y="420"/>
                    </a:lnTo>
                    <a:lnTo>
                      <a:pt x="715" y="422"/>
                    </a:lnTo>
                    <a:lnTo>
                      <a:pt x="714" y="420"/>
                    </a:lnTo>
                    <a:lnTo>
                      <a:pt x="710" y="420"/>
                    </a:lnTo>
                    <a:lnTo>
                      <a:pt x="707" y="419"/>
                    </a:lnTo>
                    <a:lnTo>
                      <a:pt x="707" y="418"/>
                    </a:lnTo>
                    <a:lnTo>
                      <a:pt x="702" y="418"/>
                    </a:lnTo>
                    <a:lnTo>
                      <a:pt x="702" y="419"/>
                    </a:lnTo>
                    <a:lnTo>
                      <a:pt x="690" y="419"/>
                    </a:lnTo>
                    <a:lnTo>
                      <a:pt x="689" y="420"/>
                    </a:lnTo>
                    <a:lnTo>
                      <a:pt x="687" y="420"/>
                    </a:lnTo>
                    <a:lnTo>
                      <a:pt x="685" y="422"/>
                    </a:lnTo>
                    <a:lnTo>
                      <a:pt x="679" y="424"/>
                    </a:lnTo>
                    <a:lnTo>
                      <a:pt x="671" y="427"/>
                    </a:lnTo>
                    <a:lnTo>
                      <a:pt x="670" y="427"/>
                    </a:lnTo>
                    <a:lnTo>
                      <a:pt x="669" y="428"/>
                    </a:lnTo>
                    <a:lnTo>
                      <a:pt x="665" y="429"/>
                    </a:lnTo>
                    <a:lnTo>
                      <a:pt x="657" y="433"/>
                    </a:lnTo>
                    <a:lnTo>
                      <a:pt x="656" y="433"/>
                    </a:lnTo>
                    <a:lnTo>
                      <a:pt x="655" y="434"/>
                    </a:lnTo>
                    <a:lnTo>
                      <a:pt x="653" y="437"/>
                    </a:lnTo>
                    <a:lnTo>
                      <a:pt x="651" y="440"/>
                    </a:lnTo>
                    <a:lnTo>
                      <a:pt x="650" y="444"/>
                    </a:lnTo>
                    <a:lnTo>
                      <a:pt x="647" y="447"/>
                    </a:lnTo>
                    <a:lnTo>
                      <a:pt x="646" y="450"/>
                    </a:lnTo>
                    <a:lnTo>
                      <a:pt x="646" y="452"/>
                    </a:lnTo>
                    <a:lnTo>
                      <a:pt x="647" y="454"/>
                    </a:lnTo>
                    <a:lnTo>
                      <a:pt x="648" y="458"/>
                    </a:lnTo>
                    <a:lnTo>
                      <a:pt x="651" y="461"/>
                    </a:lnTo>
                    <a:lnTo>
                      <a:pt x="655" y="468"/>
                    </a:lnTo>
                    <a:lnTo>
                      <a:pt x="657" y="477"/>
                    </a:lnTo>
                    <a:lnTo>
                      <a:pt x="661" y="488"/>
                    </a:lnTo>
                    <a:lnTo>
                      <a:pt x="669" y="498"/>
                    </a:lnTo>
                    <a:lnTo>
                      <a:pt x="676" y="507"/>
                    </a:lnTo>
                    <a:lnTo>
                      <a:pt x="682" y="512"/>
                    </a:lnTo>
                    <a:lnTo>
                      <a:pt x="677" y="517"/>
                    </a:lnTo>
                    <a:lnTo>
                      <a:pt x="675" y="525"/>
                    </a:lnTo>
                    <a:lnTo>
                      <a:pt x="671" y="532"/>
                    </a:lnTo>
                    <a:lnTo>
                      <a:pt x="666" y="531"/>
                    </a:lnTo>
                    <a:lnTo>
                      <a:pt x="666" y="528"/>
                    </a:lnTo>
                    <a:lnTo>
                      <a:pt x="665" y="527"/>
                    </a:lnTo>
                    <a:lnTo>
                      <a:pt x="664" y="525"/>
                    </a:lnTo>
                    <a:lnTo>
                      <a:pt x="664" y="523"/>
                    </a:lnTo>
                    <a:lnTo>
                      <a:pt x="662" y="521"/>
                    </a:lnTo>
                    <a:lnTo>
                      <a:pt x="660" y="521"/>
                    </a:lnTo>
                    <a:lnTo>
                      <a:pt x="658" y="522"/>
                    </a:lnTo>
                    <a:lnTo>
                      <a:pt x="657" y="522"/>
                    </a:lnTo>
                    <a:lnTo>
                      <a:pt x="655" y="523"/>
                    </a:lnTo>
                    <a:lnTo>
                      <a:pt x="650" y="528"/>
                    </a:lnTo>
                    <a:lnTo>
                      <a:pt x="648" y="531"/>
                    </a:lnTo>
                    <a:lnTo>
                      <a:pt x="646" y="532"/>
                    </a:lnTo>
                    <a:lnTo>
                      <a:pt x="642" y="532"/>
                    </a:lnTo>
                    <a:lnTo>
                      <a:pt x="636" y="530"/>
                    </a:lnTo>
                    <a:lnTo>
                      <a:pt x="631" y="526"/>
                    </a:lnTo>
                    <a:lnTo>
                      <a:pt x="627" y="521"/>
                    </a:lnTo>
                    <a:lnTo>
                      <a:pt x="622" y="517"/>
                    </a:lnTo>
                    <a:lnTo>
                      <a:pt x="621" y="517"/>
                    </a:lnTo>
                    <a:lnTo>
                      <a:pt x="620" y="516"/>
                    </a:lnTo>
                    <a:lnTo>
                      <a:pt x="615" y="513"/>
                    </a:lnTo>
                    <a:lnTo>
                      <a:pt x="612" y="511"/>
                    </a:lnTo>
                    <a:lnTo>
                      <a:pt x="611" y="507"/>
                    </a:lnTo>
                    <a:lnTo>
                      <a:pt x="608" y="502"/>
                    </a:lnTo>
                    <a:lnTo>
                      <a:pt x="608" y="500"/>
                    </a:lnTo>
                    <a:lnTo>
                      <a:pt x="606" y="497"/>
                    </a:lnTo>
                    <a:lnTo>
                      <a:pt x="601" y="495"/>
                    </a:lnTo>
                    <a:lnTo>
                      <a:pt x="592" y="495"/>
                    </a:lnTo>
                    <a:lnTo>
                      <a:pt x="587" y="497"/>
                    </a:lnTo>
                    <a:lnTo>
                      <a:pt x="586" y="497"/>
                    </a:lnTo>
                    <a:lnTo>
                      <a:pt x="583" y="487"/>
                    </a:lnTo>
                    <a:lnTo>
                      <a:pt x="578" y="478"/>
                    </a:lnTo>
                    <a:lnTo>
                      <a:pt x="571" y="472"/>
                    </a:lnTo>
                    <a:lnTo>
                      <a:pt x="562" y="467"/>
                    </a:lnTo>
                    <a:lnTo>
                      <a:pt x="552" y="463"/>
                    </a:lnTo>
                    <a:lnTo>
                      <a:pt x="542" y="458"/>
                    </a:lnTo>
                    <a:lnTo>
                      <a:pt x="534" y="452"/>
                    </a:lnTo>
                    <a:lnTo>
                      <a:pt x="529" y="444"/>
                    </a:lnTo>
                    <a:lnTo>
                      <a:pt x="536" y="442"/>
                    </a:lnTo>
                    <a:lnTo>
                      <a:pt x="539" y="440"/>
                    </a:lnTo>
                    <a:lnTo>
                      <a:pt x="543" y="438"/>
                    </a:lnTo>
                    <a:lnTo>
                      <a:pt x="544" y="435"/>
                    </a:lnTo>
                    <a:lnTo>
                      <a:pt x="544" y="432"/>
                    </a:lnTo>
                    <a:lnTo>
                      <a:pt x="543" y="429"/>
                    </a:lnTo>
                    <a:lnTo>
                      <a:pt x="542" y="428"/>
                    </a:lnTo>
                    <a:lnTo>
                      <a:pt x="542" y="427"/>
                    </a:lnTo>
                    <a:lnTo>
                      <a:pt x="541" y="425"/>
                    </a:lnTo>
                    <a:lnTo>
                      <a:pt x="543" y="423"/>
                    </a:lnTo>
                    <a:lnTo>
                      <a:pt x="546" y="422"/>
                    </a:lnTo>
                    <a:lnTo>
                      <a:pt x="547" y="419"/>
                    </a:lnTo>
                    <a:lnTo>
                      <a:pt x="548" y="418"/>
                    </a:lnTo>
                    <a:lnTo>
                      <a:pt x="541" y="420"/>
                    </a:lnTo>
                    <a:lnTo>
                      <a:pt x="529" y="425"/>
                    </a:lnTo>
                    <a:lnTo>
                      <a:pt x="519" y="429"/>
                    </a:lnTo>
                    <a:lnTo>
                      <a:pt x="508" y="437"/>
                    </a:lnTo>
                    <a:lnTo>
                      <a:pt x="508" y="439"/>
                    </a:lnTo>
                    <a:lnTo>
                      <a:pt x="509" y="440"/>
                    </a:lnTo>
                    <a:lnTo>
                      <a:pt x="512" y="442"/>
                    </a:lnTo>
                    <a:lnTo>
                      <a:pt x="513" y="443"/>
                    </a:lnTo>
                    <a:lnTo>
                      <a:pt x="520" y="443"/>
                    </a:lnTo>
                    <a:lnTo>
                      <a:pt x="523" y="444"/>
                    </a:lnTo>
                    <a:lnTo>
                      <a:pt x="526" y="444"/>
                    </a:lnTo>
                    <a:lnTo>
                      <a:pt x="520" y="448"/>
                    </a:lnTo>
                    <a:lnTo>
                      <a:pt x="513" y="452"/>
                    </a:lnTo>
                    <a:lnTo>
                      <a:pt x="504" y="456"/>
                    </a:lnTo>
                    <a:lnTo>
                      <a:pt x="498" y="457"/>
                    </a:lnTo>
                    <a:lnTo>
                      <a:pt x="494" y="454"/>
                    </a:lnTo>
                    <a:lnTo>
                      <a:pt x="488" y="449"/>
                    </a:lnTo>
                    <a:lnTo>
                      <a:pt x="483" y="442"/>
                    </a:lnTo>
                    <a:lnTo>
                      <a:pt x="477" y="434"/>
                    </a:lnTo>
                    <a:lnTo>
                      <a:pt x="470" y="429"/>
                    </a:lnTo>
                    <a:lnTo>
                      <a:pt x="467" y="427"/>
                    </a:lnTo>
                    <a:lnTo>
                      <a:pt x="463" y="427"/>
                    </a:lnTo>
                    <a:lnTo>
                      <a:pt x="460" y="429"/>
                    </a:lnTo>
                    <a:lnTo>
                      <a:pt x="458" y="430"/>
                    </a:lnTo>
                    <a:lnTo>
                      <a:pt x="455" y="433"/>
                    </a:lnTo>
                    <a:lnTo>
                      <a:pt x="454" y="435"/>
                    </a:lnTo>
                    <a:lnTo>
                      <a:pt x="451" y="438"/>
                    </a:lnTo>
                    <a:lnTo>
                      <a:pt x="448" y="439"/>
                    </a:lnTo>
                    <a:lnTo>
                      <a:pt x="448" y="445"/>
                    </a:lnTo>
                    <a:lnTo>
                      <a:pt x="445" y="447"/>
                    </a:lnTo>
                    <a:lnTo>
                      <a:pt x="443" y="447"/>
                    </a:lnTo>
                    <a:lnTo>
                      <a:pt x="441" y="448"/>
                    </a:lnTo>
                    <a:lnTo>
                      <a:pt x="439" y="449"/>
                    </a:lnTo>
                    <a:lnTo>
                      <a:pt x="439" y="454"/>
                    </a:lnTo>
                    <a:lnTo>
                      <a:pt x="438" y="457"/>
                    </a:lnTo>
                    <a:lnTo>
                      <a:pt x="436" y="457"/>
                    </a:lnTo>
                    <a:lnTo>
                      <a:pt x="436" y="468"/>
                    </a:lnTo>
                    <a:lnTo>
                      <a:pt x="431" y="476"/>
                    </a:lnTo>
                    <a:lnTo>
                      <a:pt x="428" y="479"/>
                    </a:lnTo>
                    <a:lnTo>
                      <a:pt x="425" y="487"/>
                    </a:lnTo>
                    <a:lnTo>
                      <a:pt x="428" y="495"/>
                    </a:lnTo>
                    <a:lnTo>
                      <a:pt x="431" y="497"/>
                    </a:lnTo>
                    <a:lnTo>
                      <a:pt x="439" y="505"/>
                    </a:lnTo>
                    <a:lnTo>
                      <a:pt x="438" y="506"/>
                    </a:lnTo>
                    <a:lnTo>
                      <a:pt x="430" y="506"/>
                    </a:lnTo>
                    <a:lnTo>
                      <a:pt x="426" y="507"/>
                    </a:lnTo>
                    <a:lnTo>
                      <a:pt x="423" y="507"/>
                    </a:lnTo>
                    <a:lnTo>
                      <a:pt x="420" y="508"/>
                    </a:lnTo>
                    <a:lnTo>
                      <a:pt x="414" y="515"/>
                    </a:lnTo>
                    <a:lnTo>
                      <a:pt x="409" y="515"/>
                    </a:lnTo>
                    <a:lnTo>
                      <a:pt x="405" y="512"/>
                    </a:lnTo>
                    <a:lnTo>
                      <a:pt x="400" y="510"/>
                    </a:lnTo>
                    <a:lnTo>
                      <a:pt x="398" y="507"/>
                    </a:lnTo>
                    <a:lnTo>
                      <a:pt x="390" y="507"/>
                    </a:lnTo>
                    <a:lnTo>
                      <a:pt x="387" y="508"/>
                    </a:lnTo>
                    <a:lnTo>
                      <a:pt x="386" y="510"/>
                    </a:lnTo>
                    <a:lnTo>
                      <a:pt x="381" y="512"/>
                    </a:lnTo>
                    <a:lnTo>
                      <a:pt x="381" y="521"/>
                    </a:lnTo>
                    <a:lnTo>
                      <a:pt x="379" y="521"/>
                    </a:lnTo>
                    <a:lnTo>
                      <a:pt x="376" y="520"/>
                    </a:lnTo>
                    <a:lnTo>
                      <a:pt x="375" y="517"/>
                    </a:lnTo>
                    <a:lnTo>
                      <a:pt x="374" y="516"/>
                    </a:lnTo>
                    <a:lnTo>
                      <a:pt x="371" y="515"/>
                    </a:lnTo>
                    <a:lnTo>
                      <a:pt x="369" y="515"/>
                    </a:lnTo>
                    <a:lnTo>
                      <a:pt x="367" y="516"/>
                    </a:lnTo>
                    <a:lnTo>
                      <a:pt x="366" y="518"/>
                    </a:lnTo>
                    <a:lnTo>
                      <a:pt x="366" y="520"/>
                    </a:lnTo>
                    <a:lnTo>
                      <a:pt x="374" y="528"/>
                    </a:lnTo>
                    <a:lnTo>
                      <a:pt x="374" y="531"/>
                    </a:lnTo>
                    <a:lnTo>
                      <a:pt x="372" y="532"/>
                    </a:lnTo>
                    <a:lnTo>
                      <a:pt x="372" y="535"/>
                    </a:lnTo>
                    <a:lnTo>
                      <a:pt x="375" y="536"/>
                    </a:lnTo>
                    <a:lnTo>
                      <a:pt x="376" y="539"/>
                    </a:lnTo>
                    <a:lnTo>
                      <a:pt x="379" y="541"/>
                    </a:lnTo>
                    <a:lnTo>
                      <a:pt x="382" y="542"/>
                    </a:lnTo>
                    <a:lnTo>
                      <a:pt x="384" y="545"/>
                    </a:lnTo>
                    <a:lnTo>
                      <a:pt x="386" y="545"/>
                    </a:lnTo>
                    <a:lnTo>
                      <a:pt x="387" y="546"/>
                    </a:lnTo>
                    <a:lnTo>
                      <a:pt x="387" y="549"/>
                    </a:lnTo>
                    <a:lnTo>
                      <a:pt x="382" y="549"/>
                    </a:lnTo>
                    <a:lnTo>
                      <a:pt x="381" y="550"/>
                    </a:lnTo>
                    <a:lnTo>
                      <a:pt x="381" y="551"/>
                    </a:lnTo>
                    <a:lnTo>
                      <a:pt x="380" y="551"/>
                    </a:lnTo>
                    <a:lnTo>
                      <a:pt x="377" y="550"/>
                    </a:lnTo>
                    <a:lnTo>
                      <a:pt x="374" y="547"/>
                    </a:lnTo>
                    <a:lnTo>
                      <a:pt x="371" y="546"/>
                    </a:lnTo>
                    <a:lnTo>
                      <a:pt x="370" y="545"/>
                    </a:lnTo>
                    <a:lnTo>
                      <a:pt x="370" y="547"/>
                    </a:lnTo>
                    <a:lnTo>
                      <a:pt x="371" y="549"/>
                    </a:lnTo>
                    <a:lnTo>
                      <a:pt x="371" y="551"/>
                    </a:lnTo>
                    <a:lnTo>
                      <a:pt x="372" y="552"/>
                    </a:lnTo>
                    <a:lnTo>
                      <a:pt x="372" y="556"/>
                    </a:lnTo>
                    <a:lnTo>
                      <a:pt x="371" y="557"/>
                    </a:lnTo>
                    <a:lnTo>
                      <a:pt x="371" y="560"/>
                    </a:lnTo>
                    <a:lnTo>
                      <a:pt x="370" y="561"/>
                    </a:lnTo>
                    <a:lnTo>
                      <a:pt x="372" y="564"/>
                    </a:lnTo>
                    <a:lnTo>
                      <a:pt x="366" y="564"/>
                    </a:lnTo>
                    <a:lnTo>
                      <a:pt x="361" y="562"/>
                    </a:lnTo>
                    <a:lnTo>
                      <a:pt x="357" y="560"/>
                    </a:lnTo>
                    <a:lnTo>
                      <a:pt x="355" y="556"/>
                    </a:lnTo>
                    <a:lnTo>
                      <a:pt x="354" y="551"/>
                    </a:lnTo>
                    <a:lnTo>
                      <a:pt x="354" y="549"/>
                    </a:lnTo>
                    <a:lnTo>
                      <a:pt x="355" y="547"/>
                    </a:lnTo>
                    <a:lnTo>
                      <a:pt x="357" y="546"/>
                    </a:lnTo>
                    <a:lnTo>
                      <a:pt x="359" y="546"/>
                    </a:lnTo>
                    <a:lnTo>
                      <a:pt x="360" y="545"/>
                    </a:lnTo>
                    <a:lnTo>
                      <a:pt x="351" y="545"/>
                    </a:lnTo>
                    <a:lnTo>
                      <a:pt x="351" y="542"/>
                    </a:lnTo>
                    <a:lnTo>
                      <a:pt x="350" y="541"/>
                    </a:lnTo>
                    <a:lnTo>
                      <a:pt x="350" y="540"/>
                    </a:lnTo>
                    <a:lnTo>
                      <a:pt x="349" y="536"/>
                    </a:lnTo>
                    <a:lnTo>
                      <a:pt x="346" y="534"/>
                    </a:lnTo>
                    <a:lnTo>
                      <a:pt x="344" y="530"/>
                    </a:lnTo>
                    <a:lnTo>
                      <a:pt x="331" y="517"/>
                    </a:lnTo>
                    <a:lnTo>
                      <a:pt x="330" y="513"/>
                    </a:lnTo>
                    <a:lnTo>
                      <a:pt x="330" y="500"/>
                    </a:lnTo>
                    <a:lnTo>
                      <a:pt x="329" y="496"/>
                    </a:lnTo>
                    <a:lnTo>
                      <a:pt x="327" y="493"/>
                    </a:lnTo>
                    <a:lnTo>
                      <a:pt x="322" y="486"/>
                    </a:lnTo>
                    <a:lnTo>
                      <a:pt x="318" y="483"/>
                    </a:lnTo>
                    <a:lnTo>
                      <a:pt x="316" y="482"/>
                    </a:lnTo>
                    <a:lnTo>
                      <a:pt x="308" y="479"/>
                    </a:lnTo>
                    <a:lnTo>
                      <a:pt x="306" y="478"/>
                    </a:lnTo>
                    <a:lnTo>
                      <a:pt x="303" y="473"/>
                    </a:lnTo>
                    <a:lnTo>
                      <a:pt x="297" y="473"/>
                    </a:lnTo>
                    <a:lnTo>
                      <a:pt x="291" y="471"/>
                    </a:lnTo>
                    <a:lnTo>
                      <a:pt x="285" y="464"/>
                    </a:lnTo>
                    <a:lnTo>
                      <a:pt x="280" y="457"/>
                    </a:lnTo>
                    <a:lnTo>
                      <a:pt x="278" y="449"/>
                    </a:lnTo>
                    <a:lnTo>
                      <a:pt x="265" y="449"/>
                    </a:lnTo>
                    <a:lnTo>
                      <a:pt x="263" y="448"/>
                    </a:lnTo>
                    <a:lnTo>
                      <a:pt x="262" y="445"/>
                    </a:lnTo>
                    <a:lnTo>
                      <a:pt x="262" y="440"/>
                    </a:lnTo>
                    <a:lnTo>
                      <a:pt x="261" y="439"/>
                    </a:lnTo>
                    <a:lnTo>
                      <a:pt x="258" y="440"/>
                    </a:lnTo>
                    <a:lnTo>
                      <a:pt x="257" y="440"/>
                    </a:lnTo>
                    <a:lnTo>
                      <a:pt x="253" y="442"/>
                    </a:lnTo>
                    <a:lnTo>
                      <a:pt x="251" y="443"/>
                    </a:lnTo>
                    <a:lnTo>
                      <a:pt x="249" y="443"/>
                    </a:lnTo>
                    <a:lnTo>
                      <a:pt x="247" y="445"/>
                    </a:lnTo>
                    <a:lnTo>
                      <a:pt x="247" y="447"/>
                    </a:lnTo>
                    <a:lnTo>
                      <a:pt x="248" y="448"/>
                    </a:lnTo>
                    <a:lnTo>
                      <a:pt x="249" y="448"/>
                    </a:lnTo>
                    <a:lnTo>
                      <a:pt x="248" y="452"/>
                    </a:lnTo>
                    <a:lnTo>
                      <a:pt x="248" y="459"/>
                    </a:lnTo>
                    <a:lnTo>
                      <a:pt x="249" y="462"/>
                    </a:lnTo>
                    <a:lnTo>
                      <a:pt x="257" y="466"/>
                    </a:lnTo>
                    <a:lnTo>
                      <a:pt x="265" y="473"/>
                    </a:lnTo>
                    <a:lnTo>
                      <a:pt x="267" y="478"/>
                    </a:lnTo>
                    <a:lnTo>
                      <a:pt x="268" y="483"/>
                    </a:lnTo>
                    <a:lnTo>
                      <a:pt x="271" y="487"/>
                    </a:lnTo>
                    <a:lnTo>
                      <a:pt x="272" y="491"/>
                    </a:lnTo>
                    <a:lnTo>
                      <a:pt x="275" y="492"/>
                    </a:lnTo>
                    <a:lnTo>
                      <a:pt x="278" y="493"/>
                    </a:lnTo>
                    <a:lnTo>
                      <a:pt x="281" y="495"/>
                    </a:lnTo>
                    <a:lnTo>
                      <a:pt x="285" y="495"/>
                    </a:lnTo>
                    <a:lnTo>
                      <a:pt x="287" y="493"/>
                    </a:lnTo>
                    <a:lnTo>
                      <a:pt x="291" y="493"/>
                    </a:lnTo>
                    <a:lnTo>
                      <a:pt x="291" y="495"/>
                    </a:lnTo>
                    <a:lnTo>
                      <a:pt x="290" y="497"/>
                    </a:lnTo>
                    <a:lnTo>
                      <a:pt x="290" y="500"/>
                    </a:lnTo>
                    <a:lnTo>
                      <a:pt x="292" y="502"/>
                    </a:lnTo>
                    <a:lnTo>
                      <a:pt x="295" y="502"/>
                    </a:lnTo>
                    <a:lnTo>
                      <a:pt x="300" y="505"/>
                    </a:lnTo>
                    <a:lnTo>
                      <a:pt x="301" y="505"/>
                    </a:lnTo>
                    <a:lnTo>
                      <a:pt x="305" y="506"/>
                    </a:lnTo>
                    <a:lnTo>
                      <a:pt x="307" y="508"/>
                    </a:lnTo>
                    <a:lnTo>
                      <a:pt x="311" y="510"/>
                    </a:lnTo>
                    <a:lnTo>
                      <a:pt x="316" y="515"/>
                    </a:lnTo>
                    <a:lnTo>
                      <a:pt x="317" y="517"/>
                    </a:lnTo>
                    <a:lnTo>
                      <a:pt x="317" y="521"/>
                    </a:lnTo>
                    <a:lnTo>
                      <a:pt x="315" y="520"/>
                    </a:lnTo>
                    <a:lnTo>
                      <a:pt x="311" y="516"/>
                    </a:lnTo>
                    <a:lnTo>
                      <a:pt x="308" y="515"/>
                    </a:lnTo>
                    <a:lnTo>
                      <a:pt x="301" y="515"/>
                    </a:lnTo>
                    <a:lnTo>
                      <a:pt x="298" y="516"/>
                    </a:lnTo>
                    <a:lnTo>
                      <a:pt x="296" y="521"/>
                    </a:lnTo>
                    <a:lnTo>
                      <a:pt x="296" y="523"/>
                    </a:lnTo>
                    <a:lnTo>
                      <a:pt x="298" y="525"/>
                    </a:lnTo>
                    <a:lnTo>
                      <a:pt x="300" y="527"/>
                    </a:lnTo>
                    <a:lnTo>
                      <a:pt x="303" y="531"/>
                    </a:lnTo>
                    <a:lnTo>
                      <a:pt x="303" y="534"/>
                    </a:lnTo>
                    <a:lnTo>
                      <a:pt x="302" y="534"/>
                    </a:lnTo>
                    <a:lnTo>
                      <a:pt x="301" y="535"/>
                    </a:lnTo>
                    <a:lnTo>
                      <a:pt x="297" y="535"/>
                    </a:lnTo>
                    <a:lnTo>
                      <a:pt x="296" y="536"/>
                    </a:lnTo>
                    <a:lnTo>
                      <a:pt x="295" y="539"/>
                    </a:lnTo>
                    <a:lnTo>
                      <a:pt x="295" y="541"/>
                    </a:lnTo>
                    <a:lnTo>
                      <a:pt x="292" y="546"/>
                    </a:lnTo>
                    <a:lnTo>
                      <a:pt x="291" y="547"/>
                    </a:lnTo>
                    <a:lnTo>
                      <a:pt x="287" y="547"/>
                    </a:lnTo>
                    <a:lnTo>
                      <a:pt x="286" y="546"/>
                    </a:lnTo>
                    <a:lnTo>
                      <a:pt x="285" y="546"/>
                    </a:lnTo>
                    <a:lnTo>
                      <a:pt x="285" y="545"/>
                    </a:lnTo>
                    <a:lnTo>
                      <a:pt x="287" y="544"/>
                    </a:lnTo>
                    <a:lnTo>
                      <a:pt x="288" y="542"/>
                    </a:lnTo>
                    <a:lnTo>
                      <a:pt x="290" y="540"/>
                    </a:lnTo>
                    <a:lnTo>
                      <a:pt x="291" y="536"/>
                    </a:lnTo>
                    <a:lnTo>
                      <a:pt x="291" y="530"/>
                    </a:lnTo>
                    <a:lnTo>
                      <a:pt x="290" y="528"/>
                    </a:lnTo>
                    <a:lnTo>
                      <a:pt x="288" y="526"/>
                    </a:lnTo>
                    <a:lnTo>
                      <a:pt x="288" y="525"/>
                    </a:lnTo>
                    <a:lnTo>
                      <a:pt x="287" y="522"/>
                    </a:lnTo>
                    <a:lnTo>
                      <a:pt x="286" y="522"/>
                    </a:lnTo>
                    <a:lnTo>
                      <a:pt x="285" y="520"/>
                    </a:lnTo>
                    <a:lnTo>
                      <a:pt x="282" y="518"/>
                    </a:lnTo>
                    <a:lnTo>
                      <a:pt x="280" y="516"/>
                    </a:lnTo>
                    <a:lnTo>
                      <a:pt x="278" y="513"/>
                    </a:lnTo>
                    <a:lnTo>
                      <a:pt x="276" y="511"/>
                    </a:lnTo>
                    <a:lnTo>
                      <a:pt x="276" y="510"/>
                    </a:lnTo>
                    <a:lnTo>
                      <a:pt x="272" y="510"/>
                    </a:lnTo>
                    <a:lnTo>
                      <a:pt x="268" y="506"/>
                    </a:lnTo>
                    <a:lnTo>
                      <a:pt x="258" y="503"/>
                    </a:lnTo>
                    <a:lnTo>
                      <a:pt x="252" y="498"/>
                    </a:lnTo>
                    <a:lnTo>
                      <a:pt x="246" y="492"/>
                    </a:lnTo>
                    <a:lnTo>
                      <a:pt x="243" y="491"/>
                    </a:lnTo>
                    <a:lnTo>
                      <a:pt x="242" y="489"/>
                    </a:lnTo>
                    <a:lnTo>
                      <a:pt x="237" y="487"/>
                    </a:lnTo>
                    <a:lnTo>
                      <a:pt x="236" y="484"/>
                    </a:lnTo>
                    <a:lnTo>
                      <a:pt x="232" y="478"/>
                    </a:lnTo>
                    <a:lnTo>
                      <a:pt x="229" y="472"/>
                    </a:lnTo>
                    <a:lnTo>
                      <a:pt x="224" y="466"/>
                    </a:lnTo>
                    <a:lnTo>
                      <a:pt x="219" y="461"/>
                    </a:lnTo>
                    <a:lnTo>
                      <a:pt x="211" y="459"/>
                    </a:lnTo>
                    <a:lnTo>
                      <a:pt x="207" y="459"/>
                    </a:lnTo>
                    <a:lnTo>
                      <a:pt x="206" y="461"/>
                    </a:lnTo>
                    <a:lnTo>
                      <a:pt x="203" y="462"/>
                    </a:lnTo>
                    <a:lnTo>
                      <a:pt x="199" y="466"/>
                    </a:lnTo>
                    <a:lnTo>
                      <a:pt x="192" y="471"/>
                    </a:lnTo>
                    <a:lnTo>
                      <a:pt x="185" y="474"/>
                    </a:lnTo>
                    <a:lnTo>
                      <a:pt x="178" y="477"/>
                    </a:lnTo>
                    <a:lnTo>
                      <a:pt x="170" y="476"/>
                    </a:lnTo>
                    <a:lnTo>
                      <a:pt x="163" y="473"/>
                    </a:lnTo>
                    <a:lnTo>
                      <a:pt x="155" y="472"/>
                    </a:lnTo>
                    <a:lnTo>
                      <a:pt x="152" y="472"/>
                    </a:lnTo>
                    <a:lnTo>
                      <a:pt x="148" y="474"/>
                    </a:lnTo>
                    <a:lnTo>
                      <a:pt x="144" y="476"/>
                    </a:lnTo>
                    <a:lnTo>
                      <a:pt x="143" y="479"/>
                    </a:lnTo>
                    <a:lnTo>
                      <a:pt x="142" y="482"/>
                    </a:lnTo>
                    <a:lnTo>
                      <a:pt x="144" y="492"/>
                    </a:lnTo>
                    <a:lnTo>
                      <a:pt x="143" y="496"/>
                    </a:lnTo>
                    <a:lnTo>
                      <a:pt x="140" y="498"/>
                    </a:lnTo>
                    <a:lnTo>
                      <a:pt x="137" y="500"/>
                    </a:lnTo>
                    <a:lnTo>
                      <a:pt x="133" y="502"/>
                    </a:lnTo>
                    <a:lnTo>
                      <a:pt x="125" y="505"/>
                    </a:lnTo>
                    <a:lnTo>
                      <a:pt x="119" y="508"/>
                    </a:lnTo>
                    <a:lnTo>
                      <a:pt x="113" y="515"/>
                    </a:lnTo>
                    <a:lnTo>
                      <a:pt x="108" y="523"/>
                    </a:lnTo>
                    <a:lnTo>
                      <a:pt x="105" y="532"/>
                    </a:lnTo>
                    <a:lnTo>
                      <a:pt x="105" y="534"/>
                    </a:lnTo>
                    <a:lnTo>
                      <a:pt x="106" y="535"/>
                    </a:lnTo>
                    <a:lnTo>
                      <a:pt x="109" y="536"/>
                    </a:lnTo>
                    <a:lnTo>
                      <a:pt x="110" y="537"/>
                    </a:lnTo>
                    <a:lnTo>
                      <a:pt x="103" y="547"/>
                    </a:lnTo>
                    <a:lnTo>
                      <a:pt x="99" y="551"/>
                    </a:lnTo>
                    <a:lnTo>
                      <a:pt x="91" y="555"/>
                    </a:lnTo>
                    <a:lnTo>
                      <a:pt x="88" y="562"/>
                    </a:lnTo>
                    <a:lnTo>
                      <a:pt x="83" y="565"/>
                    </a:lnTo>
                    <a:lnTo>
                      <a:pt x="71" y="565"/>
                    </a:lnTo>
                    <a:lnTo>
                      <a:pt x="69" y="566"/>
                    </a:lnTo>
                    <a:lnTo>
                      <a:pt x="68" y="566"/>
                    </a:lnTo>
                    <a:lnTo>
                      <a:pt x="59" y="569"/>
                    </a:lnTo>
                    <a:lnTo>
                      <a:pt x="51" y="571"/>
                    </a:lnTo>
                    <a:lnTo>
                      <a:pt x="42" y="574"/>
                    </a:lnTo>
                    <a:lnTo>
                      <a:pt x="41" y="573"/>
                    </a:lnTo>
                    <a:lnTo>
                      <a:pt x="39" y="571"/>
                    </a:lnTo>
                    <a:lnTo>
                      <a:pt x="35" y="564"/>
                    </a:lnTo>
                    <a:lnTo>
                      <a:pt x="32" y="561"/>
                    </a:lnTo>
                    <a:lnTo>
                      <a:pt x="27" y="559"/>
                    </a:lnTo>
                    <a:lnTo>
                      <a:pt x="22" y="559"/>
                    </a:lnTo>
                    <a:lnTo>
                      <a:pt x="19" y="560"/>
                    </a:lnTo>
                    <a:lnTo>
                      <a:pt x="14" y="561"/>
                    </a:lnTo>
                    <a:lnTo>
                      <a:pt x="7" y="561"/>
                    </a:lnTo>
                    <a:lnTo>
                      <a:pt x="6" y="560"/>
                    </a:lnTo>
                    <a:lnTo>
                      <a:pt x="6" y="542"/>
                    </a:lnTo>
                    <a:lnTo>
                      <a:pt x="4" y="542"/>
                    </a:lnTo>
                    <a:lnTo>
                      <a:pt x="0" y="539"/>
                    </a:lnTo>
                    <a:lnTo>
                      <a:pt x="0" y="534"/>
                    </a:lnTo>
                    <a:lnTo>
                      <a:pt x="1" y="531"/>
                    </a:lnTo>
                    <a:lnTo>
                      <a:pt x="4" y="530"/>
                    </a:lnTo>
                    <a:lnTo>
                      <a:pt x="5" y="528"/>
                    </a:lnTo>
                    <a:lnTo>
                      <a:pt x="5" y="527"/>
                    </a:lnTo>
                    <a:lnTo>
                      <a:pt x="6" y="511"/>
                    </a:lnTo>
                    <a:lnTo>
                      <a:pt x="9" y="496"/>
                    </a:lnTo>
                    <a:lnTo>
                      <a:pt x="9" y="492"/>
                    </a:lnTo>
                    <a:lnTo>
                      <a:pt x="7" y="488"/>
                    </a:lnTo>
                    <a:lnTo>
                      <a:pt x="5" y="484"/>
                    </a:lnTo>
                    <a:lnTo>
                      <a:pt x="4" y="482"/>
                    </a:lnTo>
                    <a:lnTo>
                      <a:pt x="4" y="478"/>
                    </a:lnTo>
                    <a:lnTo>
                      <a:pt x="11" y="474"/>
                    </a:lnTo>
                    <a:lnTo>
                      <a:pt x="14" y="472"/>
                    </a:lnTo>
                    <a:lnTo>
                      <a:pt x="19" y="469"/>
                    </a:lnTo>
                    <a:lnTo>
                      <a:pt x="21" y="469"/>
                    </a:lnTo>
                    <a:lnTo>
                      <a:pt x="22" y="471"/>
                    </a:lnTo>
                    <a:lnTo>
                      <a:pt x="44" y="471"/>
                    </a:lnTo>
                    <a:lnTo>
                      <a:pt x="51" y="473"/>
                    </a:lnTo>
                    <a:lnTo>
                      <a:pt x="76" y="473"/>
                    </a:lnTo>
                    <a:lnTo>
                      <a:pt x="79" y="474"/>
                    </a:lnTo>
                    <a:lnTo>
                      <a:pt x="85" y="474"/>
                    </a:lnTo>
                    <a:lnTo>
                      <a:pt x="88" y="473"/>
                    </a:lnTo>
                    <a:lnTo>
                      <a:pt x="93" y="473"/>
                    </a:lnTo>
                    <a:lnTo>
                      <a:pt x="93" y="469"/>
                    </a:lnTo>
                    <a:lnTo>
                      <a:pt x="94" y="466"/>
                    </a:lnTo>
                    <a:lnTo>
                      <a:pt x="98" y="458"/>
                    </a:lnTo>
                    <a:lnTo>
                      <a:pt x="98" y="450"/>
                    </a:lnTo>
                    <a:lnTo>
                      <a:pt x="96" y="448"/>
                    </a:lnTo>
                    <a:lnTo>
                      <a:pt x="96" y="444"/>
                    </a:lnTo>
                    <a:lnTo>
                      <a:pt x="98" y="440"/>
                    </a:lnTo>
                    <a:lnTo>
                      <a:pt x="98" y="435"/>
                    </a:lnTo>
                    <a:lnTo>
                      <a:pt x="95" y="433"/>
                    </a:lnTo>
                    <a:lnTo>
                      <a:pt x="95" y="432"/>
                    </a:lnTo>
                    <a:lnTo>
                      <a:pt x="91" y="432"/>
                    </a:lnTo>
                    <a:lnTo>
                      <a:pt x="89" y="429"/>
                    </a:lnTo>
                    <a:lnTo>
                      <a:pt x="85" y="422"/>
                    </a:lnTo>
                    <a:lnTo>
                      <a:pt x="85" y="418"/>
                    </a:lnTo>
                    <a:lnTo>
                      <a:pt x="84" y="418"/>
                    </a:lnTo>
                    <a:lnTo>
                      <a:pt x="81" y="415"/>
                    </a:lnTo>
                    <a:lnTo>
                      <a:pt x="80" y="415"/>
                    </a:lnTo>
                    <a:lnTo>
                      <a:pt x="74" y="413"/>
                    </a:lnTo>
                    <a:lnTo>
                      <a:pt x="65" y="410"/>
                    </a:lnTo>
                    <a:lnTo>
                      <a:pt x="58" y="406"/>
                    </a:lnTo>
                    <a:lnTo>
                      <a:pt x="55" y="403"/>
                    </a:lnTo>
                    <a:lnTo>
                      <a:pt x="55" y="401"/>
                    </a:lnTo>
                    <a:lnTo>
                      <a:pt x="56" y="400"/>
                    </a:lnTo>
                    <a:lnTo>
                      <a:pt x="58" y="398"/>
                    </a:lnTo>
                    <a:lnTo>
                      <a:pt x="65" y="395"/>
                    </a:lnTo>
                    <a:lnTo>
                      <a:pt x="68" y="395"/>
                    </a:lnTo>
                    <a:lnTo>
                      <a:pt x="70" y="394"/>
                    </a:lnTo>
                    <a:lnTo>
                      <a:pt x="71" y="395"/>
                    </a:lnTo>
                    <a:lnTo>
                      <a:pt x="79" y="399"/>
                    </a:lnTo>
                    <a:lnTo>
                      <a:pt x="84" y="399"/>
                    </a:lnTo>
                    <a:lnTo>
                      <a:pt x="89" y="396"/>
                    </a:lnTo>
                    <a:lnTo>
                      <a:pt x="91" y="396"/>
                    </a:lnTo>
                    <a:lnTo>
                      <a:pt x="91" y="394"/>
                    </a:lnTo>
                    <a:lnTo>
                      <a:pt x="90" y="393"/>
                    </a:lnTo>
                    <a:lnTo>
                      <a:pt x="89" y="390"/>
                    </a:lnTo>
                    <a:lnTo>
                      <a:pt x="89" y="383"/>
                    </a:lnTo>
                    <a:lnTo>
                      <a:pt x="93" y="383"/>
                    </a:lnTo>
                    <a:lnTo>
                      <a:pt x="95" y="384"/>
                    </a:lnTo>
                    <a:lnTo>
                      <a:pt x="99" y="386"/>
                    </a:lnTo>
                    <a:lnTo>
                      <a:pt x="101" y="388"/>
                    </a:lnTo>
                    <a:lnTo>
                      <a:pt x="108" y="388"/>
                    </a:lnTo>
                    <a:lnTo>
                      <a:pt x="110" y="386"/>
                    </a:lnTo>
                    <a:lnTo>
                      <a:pt x="111" y="384"/>
                    </a:lnTo>
                    <a:lnTo>
                      <a:pt x="111" y="381"/>
                    </a:lnTo>
                    <a:lnTo>
                      <a:pt x="116" y="381"/>
                    </a:lnTo>
                    <a:lnTo>
                      <a:pt x="120" y="379"/>
                    </a:lnTo>
                    <a:lnTo>
                      <a:pt x="123" y="378"/>
                    </a:lnTo>
                    <a:lnTo>
                      <a:pt x="128" y="370"/>
                    </a:lnTo>
                    <a:lnTo>
                      <a:pt x="130" y="362"/>
                    </a:lnTo>
                    <a:lnTo>
                      <a:pt x="133" y="362"/>
                    </a:lnTo>
                    <a:lnTo>
                      <a:pt x="135" y="361"/>
                    </a:lnTo>
                    <a:lnTo>
                      <a:pt x="139" y="360"/>
                    </a:lnTo>
                    <a:lnTo>
                      <a:pt x="152" y="355"/>
                    </a:lnTo>
                    <a:lnTo>
                      <a:pt x="155" y="352"/>
                    </a:lnTo>
                    <a:lnTo>
                      <a:pt x="157" y="351"/>
                    </a:lnTo>
                    <a:lnTo>
                      <a:pt x="158" y="349"/>
                    </a:lnTo>
                    <a:lnTo>
                      <a:pt x="158" y="339"/>
                    </a:lnTo>
                    <a:lnTo>
                      <a:pt x="159" y="337"/>
                    </a:lnTo>
                    <a:lnTo>
                      <a:pt x="162" y="336"/>
                    </a:lnTo>
                    <a:lnTo>
                      <a:pt x="162" y="335"/>
                    </a:lnTo>
                    <a:lnTo>
                      <a:pt x="174" y="325"/>
                    </a:lnTo>
                    <a:lnTo>
                      <a:pt x="183" y="323"/>
                    </a:lnTo>
                    <a:lnTo>
                      <a:pt x="189" y="323"/>
                    </a:lnTo>
                    <a:lnTo>
                      <a:pt x="189" y="322"/>
                    </a:lnTo>
                    <a:lnTo>
                      <a:pt x="192" y="320"/>
                    </a:lnTo>
                    <a:lnTo>
                      <a:pt x="194" y="318"/>
                    </a:lnTo>
                    <a:lnTo>
                      <a:pt x="197" y="318"/>
                    </a:lnTo>
                    <a:lnTo>
                      <a:pt x="199" y="320"/>
                    </a:lnTo>
                    <a:lnTo>
                      <a:pt x="203" y="320"/>
                    </a:lnTo>
                    <a:lnTo>
                      <a:pt x="208" y="317"/>
                    </a:lnTo>
                    <a:lnTo>
                      <a:pt x="209" y="315"/>
                    </a:lnTo>
                    <a:lnTo>
                      <a:pt x="211" y="313"/>
                    </a:lnTo>
                    <a:lnTo>
                      <a:pt x="211" y="311"/>
                    </a:lnTo>
                    <a:lnTo>
                      <a:pt x="209" y="308"/>
                    </a:lnTo>
                    <a:lnTo>
                      <a:pt x="209" y="306"/>
                    </a:lnTo>
                    <a:lnTo>
                      <a:pt x="208" y="303"/>
                    </a:lnTo>
                    <a:lnTo>
                      <a:pt x="208" y="302"/>
                    </a:lnTo>
                    <a:lnTo>
                      <a:pt x="206" y="293"/>
                    </a:lnTo>
                    <a:lnTo>
                      <a:pt x="202" y="287"/>
                    </a:lnTo>
                    <a:lnTo>
                      <a:pt x="201" y="278"/>
                    </a:lnTo>
                    <a:lnTo>
                      <a:pt x="202" y="271"/>
                    </a:lnTo>
                    <a:lnTo>
                      <a:pt x="207" y="264"/>
                    </a:lnTo>
                    <a:lnTo>
                      <a:pt x="226" y="253"/>
                    </a:lnTo>
                    <a:lnTo>
                      <a:pt x="226" y="258"/>
                    </a:lnTo>
                    <a:lnTo>
                      <a:pt x="224" y="262"/>
                    </a:lnTo>
                    <a:lnTo>
                      <a:pt x="223" y="264"/>
                    </a:lnTo>
                    <a:lnTo>
                      <a:pt x="223" y="271"/>
                    </a:lnTo>
                    <a:lnTo>
                      <a:pt x="226" y="272"/>
                    </a:lnTo>
                    <a:lnTo>
                      <a:pt x="227" y="272"/>
                    </a:lnTo>
                    <a:lnTo>
                      <a:pt x="229" y="273"/>
                    </a:lnTo>
                    <a:lnTo>
                      <a:pt x="231" y="273"/>
                    </a:lnTo>
                    <a:lnTo>
                      <a:pt x="231" y="277"/>
                    </a:lnTo>
                    <a:lnTo>
                      <a:pt x="224" y="283"/>
                    </a:lnTo>
                    <a:lnTo>
                      <a:pt x="221" y="286"/>
                    </a:lnTo>
                    <a:lnTo>
                      <a:pt x="219" y="288"/>
                    </a:lnTo>
                    <a:lnTo>
                      <a:pt x="217" y="292"/>
                    </a:lnTo>
                    <a:lnTo>
                      <a:pt x="217" y="298"/>
                    </a:lnTo>
                    <a:lnTo>
                      <a:pt x="218" y="301"/>
                    </a:lnTo>
                    <a:lnTo>
                      <a:pt x="221" y="302"/>
                    </a:lnTo>
                    <a:lnTo>
                      <a:pt x="222" y="302"/>
                    </a:lnTo>
                    <a:lnTo>
                      <a:pt x="222" y="307"/>
                    </a:lnTo>
                    <a:lnTo>
                      <a:pt x="227" y="307"/>
                    </a:lnTo>
                    <a:lnTo>
                      <a:pt x="229" y="308"/>
                    </a:lnTo>
                    <a:lnTo>
                      <a:pt x="232" y="308"/>
                    </a:lnTo>
                    <a:lnTo>
                      <a:pt x="232" y="311"/>
                    </a:lnTo>
                    <a:lnTo>
                      <a:pt x="234" y="313"/>
                    </a:lnTo>
                    <a:lnTo>
                      <a:pt x="244" y="311"/>
                    </a:lnTo>
                    <a:lnTo>
                      <a:pt x="253" y="307"/>
                    </a:lnTo>
                    <a:lnTo>
                      <a:pt x="262" y="306"/>
                    </a:lnTo>
                    <a:lnTo>
                      <a:pt x="261" y="307"/>
                    </a:lnTo>
                    <a:lnTo>
                      <a:pt x="261" y="308"/>
                    </a:lnTo>
                    <a:lnTo>
                      <a:pt x="260" y="310"/>
                    </a:lnTo>
                    <a:lnTo>
                      <a:pt x="260" y="311"/>
                    </a:lnTo>
                    <a:lnTo>
                      <a:pt x="262" y="312"/>
                    </a:lnTo>
                    <a:lnTo>
                      <a:pt x="265" y="315"/>
                    </a:lnTo>
                    <a:lnTo>
                      <a:pt x="267" y="316"/>
                    </a:lnTo>
                    <a:lnTo>
                      <a:pt x="270" y="316"/>
                    </a:lnTo>
                    <a:lnTo>
                      <a:pt x="272" y="313"/>
                    </a:lnTo>
                    <a:lnTo>
                      <a:pt x="273" y="313"/>
                    </a:lnTo>
                    <a:lnTo>
                      <a:pt x="275" y="312"/>
                    </a:lnTo>
                    <a:lnTo>
                      <a:pt x="280" y="310"/>
                    </a:lnTo>
                    <a:lnTo>
                      <a:pt x="283" y="310"/>
                    </a:lnTo>
                    <a:lnTo>
                      <a:pt x="287" y="308"/>
                    </a:lnTo>
                    <a:lnTo>
                      <a:pt x="292" y="307"/>
                    </a:lnTo>
                    <a:lnTo>
                      <a:pt x="295" y="306"/>
                    </a:lnTo>
                    <a:lnTo>
                      <a:pt x="297" y="303"/>
                    </a:lnTo>
                    <a:lnTo>
                      <a:pt x="305" y="301"/>
                    </a:lnTo>
                    <a:lnTo>
                      <a:pt x="307" y="300"/>
                    </a:lnTo>
                    <a:lnTo>
                      <a:pt x="318" y="300"/>
                    </a:lnTo>
                    <a:lnTo>
                      <a:pt x="321" y="301"/>
                    </a:lnTo>
                    <a:lnTo>
                      <a:pt x="320" y="302"/>
                    </a:lnTo>
                    <a:lnTo>
                      <a:pt x="320" y="306"/>
                    </a:lnTo>
                    <a:lnTo>
                      <a:pt x="325" y="306"/>
                    </a:lnTo>
                    <a:lnTo>
                      <a:pt x="330" y="305"/>
                    </a:lnTo>
                    <a:lnTo>
                      <a:pt x="334" y="305"/>
                    </a:lnTo>
                    <a:lnTo>
                      <a:pt x="336" y="298"/>
                    </a:lnTo>
                    <a:lnTo>
                      <a:pt x="340" y="293"/>
                    </a:lnTo>
                    <a:lnTo>
                      <a:pt x="344" y="289"/>
                    </a:lnTo>
                    <a:lnTo>
                      <a:pt x="347" y="284"/>
                    </a:lnTo>
                    <a:lnTo>
                      <a:pt x="349" y="277"/>
                    </a:lnTo>
                    <a:lnTo>
                      <a:pt x="350" y="268"/>
                    </a:lnTo>
                    <a:lnTo>
                      <a:pt x="354" y="258"/>
                    </a:lnTo>
                    <a:lnTo>
                      <a:pt x="359" y="251"/>
                    </a:lnTo>
                    <a:lnTo>
                      <a:pt x="364" y="248"/>
                    </a:lnTo>
                    <a:lnTo>
                      <a:pt x="366" y="248"/>
                    </a:lnTo>
                    <a:lnTo>
                      <a:pt x="369" y="251"/>
                    </a:lnTo>
                    <a:lnTo>
                      <a:pt x="371" y="252"/>
                    </a:lnTo>
                    <a:lnTo>
                      <a:pt x="372" y="254"/>
                    </a:lnTo>
                    <a:lnTo>
                      <a:pt x="375" y="256"/>
                    </a:lnTo>
                    <a:lnTo>
                      <a:pt x="377" y="258"/>
                    </a:lnTo>
                    <a:lnTo>
                      <a:pt x="380" y="258"/>
                    </a:lnTo>
                    <a:lnTo>
                      <a:pt x="382" y="257"/>
                    </a:lnTo>
                    <a:lnTo>
                      <a:pt x="386" y="256"/>
                    </a:lnTo>
                    <a:lnTo>
                      <a:pt x="387" y="252"/>
                    </a:lnTo>
                    <a:lnTo>
                      <a:pt x="387" y="247"/>
                    </a:lnTo>
                    <a:lnTo>
                      <a:pt x="384" y="240"/>
                    </a:lnTo>
                    <a:lnTo>
                      <a:pt x="376" y="232"/>
                    </a:lnTo>
                    <a:lnTo>
                      <a:pt x="375" y="228"/>
                    </a:lnTo>
                    <a:lnTo>
                      <a:pt x="379" y="224"/>
                    </a:lnTo>
                    <a:lnTo>
                      <a:pt x="385" y="220"/>
                    </a:lnTo>
                    <a:lnTo>
                      <a:pt x="393" y="219"/>
                    </a:lnTo>
                    <a:lnTo>
                      <a:pt x="399" y="218"/>
                    </a:lnTo>
                    <a:lnTo>
                      <a:pt x="410" y="219"/>
                    </a:lnTo>
                    <a:lnTo>
                      <a:pt x="419" y="220"/>
                    </a:lnTo>
                    <a:lnTo>
                      <a:pt x="426" y="219"/>
                    </a:lnTo>
                    <a:lnTo>
                      <a:pt x="441" y="212"/>
                    </a:lnTo>
                    <a:lnTo>
                      <a:pt x="439" y="206"/>
                    </a:lnTo>
                    <a:lnTo>
                      <a:pt x="436" y="203"/>
                    </a:lnTo>
                    <a:lnTo>
                      <a:pt x="434" y="200"/>
                    </a:lnTo>
                    <a:lnTo>
                      <a:pt x="431" y="196"/>
                    </a:lnTo>
                    <a:lnTo>
                      <a:pt x="426" y="201"/>
                    </a:lnTo>
                    <a:lnTo>
                      <a:pt x="418" y="204"/>
                    </a:lnTo>
                    <a:lnTo>
                      <a:pt x="409" y="205"/>
                    </a:lnTo>
                    <a:lnTo>
                      <a:pt x="401" y="205"/>
                    </a:lnTo>
                    <a:lnTo>
                      <a:pt x="389" y="209"/>
                    </a:lnTo>
                    <a:lnTo>
                      <a:pt x="376" y="212"/>
                    </a:lnTo>
                    <a:lnTo>
                      <a:pt x="372" y="212"/>
                    </a:lnTo>
                    <a:lnTo>
                      <a:pt x="370" y="210"/>
                    </a:lnTo>
                    <a:lnTo>
                      <a:pt x="369" y="209"/>
                    </a:lnTo>
                    <a:lnTo>
                      <a:pt x="367" y="206"/>
                    </a:lnTo>
                    <a:lnTo>
                      <a:pt x="364" y="206"/>
                    </a:lnTo>
                    <a:lnTo>
                      <a:pt x="359" y="204"/>
                    </a:lnTo>
                    <a:lnTo>
                      <a:pt x="355" y="203"/>
                    </a:lnTo>
                    <a:lnTo>
                      <a:pt x="352" y="199"/>
                    </a:lnTo>
                    <a:lnTo>
                      <a:pt x="350" y="191"/>
                    </a:lnTo>
                    <a:lnTo>
                      <a:pt x="352" y="186"/>
                    </a:lnTo>
                    <a:lnTo>
                      <a:pt x="355" y="185"/>
                    </a:lnTo>
                    <a:lnTo>
                      <a:pt x="356" y="183"/>
                    </a:lnTo>
                    <a:lnTo>
                      <a:pt x="354" y="181"/>
                    </a:lnTo>
                    <a:lnTo>
                      <a:pt x="351" y="176"/>
                    </a:lnTo>
                    <a:lnTo>
                      <a:pt x="350" y="173"/>
                    </a:lnTo>
                    <a:lnTo>
                      <a:pt x="349" y="170"/>
                    </a:lnTo>
                    <a:lnTo>
                      <a:pt x="349" y="159"/>
                    </a:lnTo>
                    <a:lnTo>
                      <a:pt x="357" y="156"/>
                    </a:lnTo>
                    <a:lnTo>
                      <a:pt x="365" y="151"/>
                    </a:lnTo>
                    <a:lnTo>
                      <a:pt x="372" y="144"/>
                    </a:lnTo>
                    <a:lnTo>
                      <a:pt x="379" y="136"/>
                    </a:lnTo>
                    <a:lnTo>
                      <a:pt x="385" y="131"/>
                    </a:lnTo>
                    <a:lnTo>
                      <a:pt x="387" y="130"/>
                    </a:lnTo>
                    <a:lnTo>
                      <a:pt x="391" y="127"/>
                    </a:lnTo>
                    <a:lnTo>
                      <a:pt x="395" y="126"/>
                    </a:lnTo>
                    <a:lnTo>
                      <a:pt x="398" y="123"/>
                    </a:lnTo>
                    <a:lnTo>
                      <a:pt x="400" y="118"/>
                    </a:lnTo>
                    <a:lnTo>
                      <a:pt x="398" y="112"/>
                    </a:lnTo>
                    <a:lnTo>
                      <a:pt x="393" y="108"/>
                    </a:lnTo>
                    <a:lnTo>
                      <a:pt x="384" y="106"/>
                    </a:lnTo>
                    <a:lnTo>
                      <a:pt x="376" y="106"/>
                    </a:lnTo>
                    <a:lnTo>
                      <a:pt x="366" y="107"/>
                    </a:lnTo>
                    <a:lnTo>
                      <a:pt x="359" y="110"/>
                    </a:lnTo>
                    <a:lnTo>
                      <a:pt x="354" y="115"/>
                    </a:lnTo>
                    <a:lnTo>
                      <a:pt x="352" y="122"/>
                    </a:lnTo>
                    <a:lnTo>
                      <a:pt x="352" y="132"/>
                    </a:lnTo>
                    <a:lnTo>
                      <a:pt x="350" y="139"/>
                    </a:lnTo>
                    <a:lnTo>
                      <a:pt x="342" y="145"/>
                    </a:lnTo>
                    <a:lnTo>
                      <a:pt x="325" y="154"/>
                    </a:lnTo>
                    <a:lnTo>
                      <a:pt x="310" y="164"/>
                    </a:lnTo>
                    <a:lnTo>
                      <a:pt x="306" y="167"/>
                    </a:lnTo>
                    <a:lnTo>
                      <a:pt x="305" y="170"/>
                    </a:lnTo>
                    <a:lnTo>
                      <a:pt x="305" y="180"/>
                    </a:lnTo>
                    <a:lnTo>
                      <a:pt x="303" y="183"/>
                    </a:lnTo>
                    <a:lnTo>
                      <a:pt x="301" y="184"/>
                    </a:lnTo>
                    <a:lnTo>
                      <a:pt x="301" y="191"/>
                    </a:lnTo>
                    <a:lnTo>
                      <a:pt x="303" y="195"/>
                    </a:lnTo>
                    <a:lnTo>
                      <a:pt x="305" y="199"/>
                    </a:lnTo>
                    <a:lnTo>
                      <a:pt x="310" y="200"/>
                    </a:lnTo>
                    <a:lnTo>
                      <a:pt x="315" y="203"/>
                    </a:lnTo>
                    <a:lnTo>
                      <a:pt x="318" y="206"/>
                    </a:lnTo>
                    <a:lnTo>
                      <a:pt x="321" y="210"/>
                    </a:lnTo>
                    <a:lnTo>
                      <a:pt x="322" y="215"/>
                    </a:lnTo>
                    <a:lnTo>
                      <a:pt x="321" y="218"/>
                    </a:lnTo>
                    <a:lnTo>
                      <a:pt x="320" y="222"/>
                    </a:lnTo>
                    <a:lnTo>
                      <a:pt x="315" y="227"/>
                    </a:lnTo>
                    <a:lnTo>
                      <a:pt x="311" y="229"/>
                    </a:lnTo>
                    <a:lnTo>
                      <a:pt x="308" y="232"/>
                    </a:lnTo>
                    <a:lnTo>
                      <a:pt x="306" y="232"/>
                    </a:lnTo>
                    <a:lnTo>
                      <a:pt x="301" y="234"/>
                    </a:lnTo>
                    <a:lnTo>
                      <a:pt x="297" y="238"/>
                    </a:lnTo>
                    <a:lnTo>
                      <a:pt x="296" y="245"/>
                    </a:lnTo>
                    <a:lnTo>
                      <a:pt x="295" y="252"/>
                    </a:lnTo>
                    <a:lnTo>
                      <a:pt x="295" y="254"/>
                    </a:lnTo>
                    <a:lnTo>
                      <a:pt x="296" y="257"/>
                    </a:lnTo>
                    <a:lnTo>
                      <a:pt x="297" y="258"/>
                    </a:lnTo>
                    <a:lnTo>
                      <a:pt x="300" y="258"/>
                    </a:lnTo>
                    <a:lnTo>
                      <a:pt x="301" y="259"/>
                    </a:lnTo>
                    <a:lnTo>
                      <a:pt x="298" y="267"/>
                    </a:lnTo>
                    <a:lnTo>
                      <a:pt x="296" y="269"/>
                    </a:lnTo>
                    <a:lnTo>
                      <a:pt x="293" y="271"/>
                    </a:lnTo>
                    <a:lnTo>
                      <a:pt x="292" y="273"/>
                    </a:lnTo>
                    <a:lnTo>
                      <a:pt x="290" y="276"/>
                    </a:lnTo>
                    <a:lnTo>
                      <a:pt x="290" y="278"/>
                    </a:lnTo>
                    <a:lnTo>
                      <a:pt x="278" y="278"/>
                    </a:lnTo>
                    <a:lnTo>
                      <a:pt x="273" y="281"/>
                    </a:lnTo>
                    <a:lnTo>
                      <a:pt x="265" y="289"/>
                    </a:lnTo>
                    <a:lnTo>
                      <a:pt x="258" y="292"/>
                    </a:lnTo>
                    <a:lnTo>
                      <a:pt x="256" y="289"/>
                    </a:lnTo>
                    <a:lnTo>
                      <a:pt x="253" y="283"/>
                    </a:lnTo>
                    <a:lnTo>
                      <a:pt x="249" y="272"/>
                    </a:lnTo>
                    <a:lnTo>
                      <a:pt x="251" y="269"/>
                    </a:lnTo>
                    <a:lnTo>
                      <a:pt x="251" y="268"/>
                    </a:lnTo>
                    <a:lnTo>
                      <a:pt x="246" y="262"/>
                    </a:lnTo>
                    <a:lnTo>
                      <a:pt x="243" y="254"/>
                    </a:lnTo>
                    <a:lnTo>
                      <a:pt x="242" y="247"/>
                    </a:lnTo>
                    <a:lnTo>
                      <a:pt x="241" y="244"/>
                    </a:lnTo>
                    <a:lnTo>
                      <a:pt x="237" y="242"/>
                    </a:lnTo>
                    <a:lnTo>
                      <a:pt x="237" y="239"/>
                    </a:lnTo>
                    <a:lnTo>
                      <a:pt x="234" y="238"/>
                    </a:lnTo>
                    <a:lnTo>
                      <a:pt x="233" y="235"/>
                    </a:lnTo>
                    <a:lnTo>
                      <a:pt x="233" y="229"/>
                    </a:lnTo>
                    <a:lnTo>
                      <a:pt x="234" y="228"/>
                    </a:lnTo>
                    <a:lnTo>
                      <a:pt x="236" y="225"/>
                    </a:lnTo>
                    <a:lnTo>
                      <a:pt x="232" y="224"/>
                    </a:lnTo>
                    <a:lnTo>
                      <a:pt x="231" y="222"/>
                    </a:lnTo>
                    <a:lnTo>
                      <a:pt x="228" y="219"/>
                    </a:lnTo>
                    <a:lnTo>
                      <a:pt x="227" y="217"/>
                    </a:lnTo>
                    <a:lnTo>
                      <a:pt x="219" y="225"/>
                    </a:lnTo>
                    <a:lnTo>
                      <a:pt x="211" y="234"/>
                    </a:lnTo>
                    <a:lnTo>
                      <a:pt x="201" y="242"/>
                    </a:lnTo>
                    <a:lnTo>
                      <a:pt x="188" y="244"/>
                    </a:lnTo>
                    <a:lnTo>
                      <a:pt x="187" y="244"/>
                    </a:lnTo>
                    <a:lnTo>
                      <a:pt x="184" y="243"/>
                    </a:lnTo>
                    <a:lnTo>
                      <a:pt x="182" y="240"/>
                    </a:lnTo>
                    <a:lnTo>
                      <a:pt x="178" y="239"/>
                    </a:lnTo>
                    <a:lnTo>
                      <a:pt x="175" y="237"/>
                    </a:lnTo>
                    <a:lnTo>
                      <a:pt x="173" y="235"/>
                    </a:lnTo>
                    <a:lnTo>
                      <a:pt x="170" y="233"/>
                    </a:lnTo>
                    <a:lnTo>
                      <a:pt x="173" y="228"/>
                    </a:lnTo>
                    <a:lnTo>
                      <a:pt x="175" y="227"/>
                    </a:lnTo>
                    <a:lnTo>
                      <a:pt x="177" y="227"/>
                    </a:lnTo>
                    <a:lnTo>
                      <a:pt x="177" y="220"/>
                    </a:lnTo>
                    <a:lnTo>
                      <a:pt x="170" y="220"/>
                    </a:lnTo>
                    <a:lnTo>
                      <a:pt x="169" y="222"/>
                    </a:lnTo>
                    <a:lnTo>
                      <a:pt x="167" y="223"/>
                    </a:lnTo>
                    <a:lnTo>
                      <a:pt x="167" y="220"/>
                    </a:lnTo>
                    <a:lnTo>
                      <a:pt x="169" y="217"/>
                    </a:lnTo>
                    <a:lnTo>
                      <a:pt x="170" y="214"/>
                    </a:lnTo>
                    <a:lnTo>
                      <a:pt x="173" y="212"/>
                    </a:lnTo>
                    <a:lnTo>
                      <a:pt x="168" y="203"/>
                    </a:lnTo>
                    <a:lnTo>
                      <a:pt x="167" y="194"/>
                    </a:lnTo>
                    <a:lnTo>
                      <a:pt x="167" y="180"/>
                    </a:lnTo>
                    <a:lnTo>
                      <a:pt x="168" y="179"/>
                    </a:lnTo>
                    <a:lnTo>
                      <a:pt x="170" y="178"/>
                    </a:lnTo>
                    <a:lnTo>
                      <a:pt x="172" y="176"/>
                    </a:lnTo>
                    <a:lnTo>
                      <a:pt x="174" y="175"/>
                    </a:lnTo>
                    <a:lnTo>
                      <a:pt x="175" y="174"/>
                    </a:lnTo>
                    <a:lnTo>
                      <a:pt x="178" y="170"/>
                    </a:lnTo>
                    <a:lnTo>
                      <a:pt x="182" y="166"/>
                    </a:lnTo>
                    <a:lnTo>
                      <a:pt x="184" y="162"/>
                    </a:lnTo>
                    <a:lnTo>
                      <a:pt x="188" y="160"/>
                    </a:lnTo>
                    <a:lnTo>
                      <a:pt x="193" y="159"/>
                    </a:lnTo>
                    <a:lnTo>
                      <a:pt x="198" y="156"/>
                    </a:lnTo>
                    <a:lnTo>
                      <a:pt x="202" y="152"/>
                    </a:lnTo>
                    <a:lnTo>
                      <a:pt x="208" y="150"/>
                    </a:lnTo>
                    <a:lnTo>
                      <a:pt x="217" y="149"/>
                    </a:lnTo>
                    <a:lnTo>
                      <a:pt x="213" y="147"/>
                    </a:lnTo>
                    <a:lnTo>
                      <a:pt x="211" y="147"/>
                    </a:lnTo>
                    <a:lnTo>
                      <a:pt x="207" y="146"/>
                    </a:lnTo>
                    <a:lnTo>
                      <a:pt x="219" y="141"/>
                    </a:lnTo>
                    <a:lnTo>
                      <a:pt x="228" y="134"/>
                    </a:lnTo>
                    <a:lnTo>
                      <a:pt x="236" y="125"/>
                    </a:lnTo>
                    <a:lnTo>
                      <a:pt x="244" y="117"/>
                    </a:lnTo>
                    <a:lnTo>
                      <a:pt x="248" y="110"/>
                    </a:lnTo>
                    <a:lnTo>
                      <a:pt x="249" y="106"/>
                    </a:lnTo>
                    <a:lnTo>
                      <a:pt x="249" y="103"/>
                    </a:lnTo>
                    <a:lnTo>
                      <a:pt x="252" y="101"/>
                    </a:lnTo>
                    <a:lnTo>
                      <a:pt x="252" y="100"/>
                    </a:lnTo>
                    <a:lnTo>
                      <a:pt x="253" y="98"/>
                    </a:lnTo>
                    <a:lnTo>
                      <a:pt x="254" y="96"/>
                    </a:lnTo>
                    <a:lnTo>
                      <a:pt x="254" y="95"/>
                    </a:lnTo>
                    <a:lnTo>
                      <a:pt x="256" y="93"/>
                    </a:lnTo>
                    <a:lnTo>
                      <a:pt x="256" y="92"/>
                    </a:lnTo>
                    <a:lnTo>
                      <a:pt x="260" y="86"/>
                    </a:lnTo>
                    <a:lnTo>
                      <a:pt x="263" y="81"/>
                    </a:lnTo>
                    <a:lnTo>
                      <a:pt x="268" y="77"/>
                    </a:lnTo>
                    <a:lnTo>
                      <a:pt x="275" y="74"/>
                    </a:lnTo>
                    <a:lnTo>
                      <a:pt x="283" y="68"/>
                    </a:lnTo>
                    <a:lnTo>
                      <a:pt x="292" y="59"/>
                    </a:lnTo>
                    <a:lnTo>
                      <a:pt x="297" y="49"/>
                    </a:lnTo>
                    <a:lnTo>
                      <a:pt x="300" y="51"/>
                    </a:lnTo>
                    <a:lnTo>
                      <a:pt x="302" y="51"/>
                    </a:lnTo>
                    <a:lnTo>
                      <a:pt x="305" y="48"/>
                    </a:lnTo>
                    <a:lnTo>
                      <a:pt x="307" y="43"/>
                    </a:lnTo>
                    <a:lnTo>
                      <a:pt x="310" y="40"/>
                    </a:lnTo>
                    <a:lnTo>
                      <a:pt x="308" y="39"/>
                    </a:lnTo>
                    <a:lnTo>
                      <a:pt x="303" y="39"/>
                    </a:lnTo>
                    <a:lnTo>
                      <a:pt x="305" y="37"/>
                    </a:lnTo>
                    <a:lnTo>
                      <a:pt x="307" y="34"/>
                    </a:lnTo>
                    <a:lnTo>
                      <a:pt x="310" y="33"/>
                    </a:lnTo>
                    <a:lnTo>
                      <a:pt x="317" y="33"/>
                    </a:lnTo>
                    <a:lnTo>
                      <a:pt x="321" y="32"/>
                    </a:lnTo>
                    <a:lnTo>
                      <a:pt x="320" y="30"/>
                    </a:lnTo>
                    <a:lnTo>
                      <a:pt x="318" y="30"/>
                    </a:lnTo>
                    <a:lnTo>
                      <a:pt x="317" y="29"/>
                    </a:lnTo>
                    <a:lnTo>
                      <a:pt x="320" y="27"/>
                    </a:lnTo>
                    <a:lnTo>
                      <a:pt x="324" y="25"/>
                    </a:lnTo>
                    <a:lnTo>
                      <a:pt x="327" y="25"/>
                    </a:lnTo>
                    <a:lnTo>
                      <a:pt x="331" y="24"/>
                    </a:lnTo>
                    <a:lnTo>
                      <a:pt x="335" y="24"/>
                    </a:lnTo>
                    <a:lnTo>
                      <a:pt x="335" y="29"/>
                    </a:lnTo>
                    <a:lnTo>
                      <a:pt x="337" y="28"/>
                    </a:lnTo>
                    <a:lnTo>
                      <a:pt x="339" y="27"/>
                    </a:lnTo>
                    <a:lnTo>
                      <a:pt x="340" y="24"/>
                    </a:lnTo>
                    <a:lnTo>
                      <a:pt x="346" y="18"/>
                    </a:lnTo>
                    <a:lnTo>
                      <a:pt x="350" y="18"/>
                    </a:lnTo>
                    <a:lnTo>
                      <a:pt x="350" y="24"/>
                    </a:lnTo>
                    <a:lnTo>
                      <a:pt x="356" y="18"/>
                    </a:lnTo>
                    <a:lnTo>
                      <a:pt x="362" y="17"/>
                    </a:lnTo>
                    <a:lnTo>
                      <a:pt x="370" y="13"/>
                    </a:lnTo>
                    <a:lnTo>
                      <a:pt x="367" y="12"/>
                    </a:lnTo>
                    <a:lnTo>
                      <a:pt x="365" y="12"/>
                    </a:lnTo>
                    <a:lnTo>
                      <a:pt x="364" y="10"/>
                    </a:lnTo>
                    <a:lnTo>
                      <a:pt x="364" y="8"/>
                    </a:lnTo>
                    <a:lnTo>
                      <a:pt x="366" y="5"/>
                    </a:lnTo>
                    <a:lnTo>
                      <a:pt x="369" y="5"/>
                    </a:lnTo>
                    <a:lnTo>
                      <a:pt x="371" y="4"/>
                    </a:lnTo>
                    <a:lnTo>
                      <a:pt x="372" y="3"/>
                    </a:lnTo>
                    <a:lnTo>
                      <a:pt x="375" y="5"/>
                    </a:lnTo>
                    <a:lnTo>
                      <a:pt x="380" y="8"/>
                    </a:lnTo>
                    <a:lnTo>
                      <a:pt x="385" y="6"/>
                    </a:lnTo>
                    <a:lnTo>
                      <a:pt x="390" y="4"/>
                    </a:lnTo>
                    <a:lnTo>
                      <a:pt x="396" y="3"/>
                    </a:lnTo>
                    <a:lnTo>
                      <a:pt x="401" y="1"/>
                    </a:lnTo>
                    <a:lnTo>
                      <a:pt x="403" y="3"/>
                    </a:lnTo>
                    <a:lnTo>
                      <a:pt x="403" y="5"/>
                    </a:lnTo>
                    <a:lnTo>
                      <a:pt x="396" y="12"/>
                    </a:lnTo>
                    <a:lnTo>
                      <a:pt x="394" y="17"/>
                    </a:lnTo>
                    <a:lnTo>
                      <a:pt x="396" y="17"/>
                    </a:lnTo>
                    <a:lnTo>
                      <a:pt x="399" y="15"/>
                    </a:lnTo>
                    <a:lnTo>
                      <a:pt x="401" y="13"/>
                    </a:lnTo>
                    <a:lnTo>
                      <a:pt x="404" y="12"/>
                    </a:lnTo>
                    <a:lnTo>
                      <a:pt x="406" y="8"/>
                    </a:lnTo>
                    <a:lnTo>
                      <a:pt x="409" y="6"/>
                    </a:lnTo>
                    <a:lnTo>
                      <a:pt x="411" y="4"/>
                    </a:lnTo>
                    <a:lnTo>
                      <a:pt x="413" y="8"/>
                    </a:lnTo>
                    <a:lnTo>
                      <a:pt x="413" y="12"/>
                    </a:lnTo>
                    <a:lnTo>
                      <a:pt x="416" y="8"/>
                    </a:lnTo>
                    <a:lnTo>
                      <a:pt x="419" y="6"/>
                    </a:lnTo>
                    <a:lnTo>
                      <a:pt x="423" y="4"/>
                    </a:lnTo>
                    <a:lnTo>
                      <a:pt x="425" y="3"/>
                    </a:lnTo>
                    <a:lnTo>
                      <a:pt x="4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29" name="Content Placeholder 2"/>
          <p:cNvSpPr txBox="1">
            <a:spLocks/>
          </p:cNvSpPr>
          <p:nvPr/>
        </p:nvSpPr>
        <p:spPr>
          <a:xfrm>
            <a:off x="684211" y="6324600"/>
            <a:ext cx="11504613" cy="515570"/>
          </a:xfrm>
          <a:prstGeom prst="rect">
            <a:avLst/>
          </a:prstGeom>
        </p:spPr>
        <p:txBody>
          <a:bodyPr vert="horz" lIns="91440" tIns="45720" rIns="91440" bIns="45720" rtlCol="0">
            <a:normAutofit/>
          </a:bodyPr>
          <a:lstStyle>
            <a:lvl1pPr marL="463550" indent="-463550" algn="l" defTabSz="914400" rtl="0" eaLnBrk="1" latinLnBrk="0" hangingPunct="1">
              <a:spcBef>
                <a:spcPts val="2000"/>
              </a:spcBef>
              <a:buSzPct val="90000"/>
              <a:buFontTx/>
              <a:buBlip>
                <a:blip r:embed="rId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3"/>
              </a:buBlip>
              <a:defRPr lang="en-US" sz="1800" kern="1200" dirty="0">
                <a:solidFill>
                  <a:schemeClr val="tx1"/>
                </a:solidFill>
                <a:latin typeface="+mn-lt"/>
                <a:ea typeface="+mn-ea"/>
                <a:cs typeface="+mn-cs"/>
              </a:defRPr>
            </a:lvl9pPr>
          </a:lstStyle>
          <a:p>
            <a:pPr marL="0" indent="0">
              <a:buNone/>
            </a:pPr>
            <a:r>
              <a:rPr lang="en-US" sz="1200" dirty="0" smtClean="0">
                <a:latin typeface="Arial"/>
                <a:cs typeface="Arial"/>
              </a:rPr>
              <a:t>OnTrac was founded by Ravi Venkatesam, an IIT / IIM Alumnus. Ravi’s experience has spanned across multiple industries over the last 25 years. However, his passion for learning and development has led him to create OnTrac in 2004 and “The Foundation Schoo</a:t>
            </a:r>
            <a:r>
              <a:rPr lang="en-US" sz="1200" dirty="0" smtClean="0">
                <a:latin typeface="Arial"/>
                <a:cs typeface="Arial"/>
              </a:rPr>
              <a:t>l”, a chain of K12 schools in Bangalore. </a:t>
            </a:r>
            <a:endParaRPr lang="en-US" sz="1200" dirty="0">
              <a:latin typeface="Arial"/>
              <a:cs typeface="Arial"/>
            </a:endParaRPr>
          </a:p>
          <a:p>
            <a:pPr marL="0" indent="0">
              <a:buFontTx/>
              <a:buNone/>
            </a:pPr>
            <a:endParaRPr lang="en-US" sz="1200" dirty="0">
              <a:latin typeface="Arial"/>
              <a:cs typeface="Arial"/>
            </a:endParaRPr>
          </a:p>
        </p:txBody>
      </p:sp>
      <p:pic>
        <p:nvPicPr>
          <p:cNvPr id="3" name="Picture 2" descr="OnTrac_master_goldcolor-Transparen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8412" y="1752600"/>
            <a:ext cx="1116012" cy="706808"/>
          </a:xfrm>
          <a:prstGeom prst="rect">
            <a:avLst/>
          </a:prstGeom>
        </p:spPr>
      </p:pic>
    </p:spTree>
    <p:extLst>
      <p:ext uri="{BB962C8B-B14F-4D97-AF65-F5344CB8AC3E}">
        <p14:creationId xmlns:p14="http://schemas.microsoft.com/office/powerpoint/2010/main" val="21448711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Our Training Programs</a:t>
            </a:r>
            <a:endParaRPr lang="en-US" dirty="0"/>
          </a:p>
        </p:txBody>
      </p:sp>
      <p:grpSp>
        <p:nvGrpSpPr>
          <p:cNvPr id="116" name="Group 115"/>
          <p:cNvGrpSpPr>
            <a:grpSpLocks noChangeAspect="1"/>
          </p:cNvGrpSpPr>
          <p:nvPr/>
        </p:nvGrpSpPr>
        <p:grpSpPr>
          <a:xfrm>
            <a:off x="5865811" y="1998016"/>
            <a:ext cx="4416498" cy="1923207"/>
            <a:chOff x="3561084" y="3810000"/>
            <a:chExt cx="2997153" cy="1305140"/>
          </a:xfrm>
        </p:grpSpPr>
        <p:sp>
          <p:nvSpPr>
            <p:cNvPr id="118" name="TextBox 117"/>
            <p:cNvSpPr txBox="1"/>
            <p:nvPr/>
          </p:nvSpPr>
          <p:spPr>
            <a:xfrm>
              <a:off x="4863488" y="4000561"/>
              <a:ext cx="1694749" cy="480391"/>
            </a:xfrm>
            <a:prstGeom prst="rect">
              <a:avLst/>
            </a:prstGeom>
            <a:noFill/>
          </p:spPr>
          <p:txBody>
            <a:bodyPr wrap="square" rtlCol="0">
              <a:spAutoFit/>
            </a:bodyPr>
            <a:lstStyle/>
            <a:p>
              <a:r>
                <a:rPr lang="en-US" sz="2000" dirty="0" smtClean="0">
                  <a:solidFill>
                    <a:schemeClr val="tx1">
                      <a:lumMod val="75000"/>
                      <a:lumOff val="25000"/>
                    </a:schemeClr>
                  </a:solidFill>
                  <a:latin typeface="Arial" panose="020B0604020202020204" pitchFamily="34" charset="0"/>
                  <a:cs typeface="Arial" panose="020B0604020202020204" pitchFamily="34" charset="0"/>
                </a:rPr>
                <a:t>PROFESSIONAL SKILLS SERIES</a:t>
              </a: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9" name="Freeform 7"/>
            <p:cNvSpPr>
              <a:spLocks/>
            </p:cNvSpPr>
            <p:nvPr/>
          </p:nvSpPr>
          <p:spPr bwMode="auto">
            <a:xfrm>
              <a:off x="3561084" y="3810000"/>
              <a:ext cx="1274483" cy="1305140"/>
            </a:xfrm>
            <a:custGeom>
              <a:avLst/>
              <a:gdLst>
                <a:gd name="T0" fmla="*/ 302 w 2328"/>
                <a:gd name="T1" fmla="*/ 0 h 2386"/>
                <a:gd name="T2" fmla="*/ 405 w 2328"/>
                <a:gd name="T3" fmla="*/ 474 h 2386"/>
                <a:gd name="T4" fmla="*/ 497 w 2328"/>
                <a:gd name="T5" fmla="*/ 497 h 2386"/>
                <a:gd name="T6" fmla="*/ 589 w 2328"/>
                <a:gd name="T7" fmla="*/ 524 h 2386"/>
                <a:gd name="T8" fmla="*/ 680 w 2328"/>
                <a:gd name="T9" fmla="*/ 555 h 2386"/>
                <a:gd name="T10" fmla="*/ 768 w 2328"/>
                <a:gd name="T11" fmla="*/ 591 h 2386"/>
                <a:gd name="T12" fmla="*/ 1128 w 2328"/>
                <a:gd name="T13" fmla="*/ 267 h 2386"/>
                <a:gd name="T14" fmla="*/ 1626 w 2328"/>
                <a:gd name="T15" fmla="*/ 628 h 2386"/>
                <a:gd name="T16" fmla="*/ 1431 w 2328"/>
                <a:gd name="T17" fmla="*/ 1071 h 2386"/>
                <a:gd name="T18" fmla="*/ 1492 w 2328"/>
                <a:gd name="T19" fmla="*/ 1144 h 2386"/>
                <a:gd name="T20" fmla="*/ 1551 w 2328"/>
                <a:gd name="T21" fmla="*/ 1220 h 2386"/>
                <a:gd name="T22" fmla="*/ 1605 w 2328"/>
                <a:gd name="T23" fmla="*/ 1298 h 2386"/>
                <a:gd name="T24" fmla="*/ 1656 w 2328"/>
                <a:gd name="T25" fmla="*/ 1379 h 2386"/>
                <a:gd name="T26" fmla="*/ 2137 w 2328"/>
                <a:gd name="T27" fmla="*/ 1329 h 2386"/>
                <a:gd name="T28" fmla="*/ 2328 w 2328"/>
                <a:gd name="T29" fmla="*/ 1914 h 2386"/>
                <a:gd name="T30" fmla="*/ 1910 w 2328"/>
                <a:gd name="T31" fmla="*/ 2158 h 2386"/>
                <a:gd name="T32" fmla="*/ 1919 w 2328"/>
                <a:gd name="T33" fmla="*/ 2272 h 2386"/>
                <a:gd name="T34" fmla="*/ 1920 w 2328"/>
                <a:gd name="T35" fmla="*/ 2386 h 2386"/>
                <a:gd name="T36" fmla="*/ 477 w 2328"/>
                <a:gd name="T37" fmla="*/ 2386 h 2386"/>
                <a:gd name="T38" fmla="*/ 479 w 2328"/>
                <a:gd name="T39" fmla="*/ 2352 h 2386"/>
                <a:gd name="T40" fmla="*/ 475 w 2328"/>
                <a:gd name="T41" fmla="*/ 2288 h 2386"/>
                <a:gd name="T42" fmla="*/ 462 w 2328"/>
                <a:gd name="T43" fmla="*/ 2225 h 2386"/>
                <a:gd name="T44" fmla="*/ 440 w 2328"/>
                <a:gd name="T45" fmla="*/ 2165 h 2386"/>
                <a:gd name="T46" fmla="*/ 413 w 2328"/>
                <a:gd name="T47" fmla="*/ 2111 h 2386"/>
                <a:gd name="T48" fmla="*/ 379 w 2328"/>
                <a:gd name="T49" fmla="*/ 2059 h 2386"/>
                <a:gd name="T50" fmla="*/ 338 w 2328"/>
                <a:gd name="T51" fmla="*/ 2014 h 2386"/>
                <a:gd name="T52" fmla="*/ 292 w 2328"/>
                <a:gd name="T53" fmla="*/ 1972 h 2386"/>
                <a:gd name="T54" fmla="*/ 241 w 2328"/>
                <a:gd name="T55" fmla="*/ 1938 h 2386"/>
                <a:gd name="T56" fmla="*/ 185 w 2328"/>
                <a:gd name="T57" fmla="*/ 1910 h 2386"/>
                <a:gd name="T58" fmla="*/ 127 w 2328"/>
                <a:gd name="T59" fmla="*/ 1890 h 2386"/>
                <a:gd name="T60" fmla="*/ 64 w 2328"/>
                <a:gd name="T61" fmla="*/ 1877 h 2386"/>
                <a:gd name="T62" fmla="*/ 0 w 2328"/>
                <a:gd name="T63" fmla="*/ 1873 h 2386"/>
                <a:gd name="T64" fmla="*/ 0 w 2328"/>
                <a:gd name="T65" fmla="*/ 2 h 2386"/>
                <a:gd name="T66" fmla="*/ 302 w 2328"/>
                <a:gd name="T67" fmla="*/ 0 h 2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8" h="2386">
                  <a:moveTo>
                    <a:pt x="302" y="0"/>
                  </a:moveTo>
                  <a:lnTo>
                    <a:pt x="405" y="474"/>
                  </a:lnTo>
                  <a:lnTo>
                    <a:pt x="497" y="497"/>
                  </a:lnTo>
                  <a:lnTo>
                    <a:pt x="589" y="524"/>
                  </a:lnTo>
                  <a:lnTo>
                    <a:pt x="680" y="555"/>
                  </a:lnTo>
                  <a:lnTo>
                    <a:pt x="768" y="591"/>
                  </a:lnTo>
                  <a:lnTo>
                    <a:pt x="1128" y="267"/>
                  </a:lnTo>
                  <a:lnTo>
                    <a:pt x="1626" y="628"/>
                  </a:lnTo>
                  <a:lnTo>
                    <a:pt x="1431" y="1071"/>
                  </a:lnTo>
                  <a:lnTo>
                    <a:pt x="1492" y="1144"/>
                  </a:lnTo>
                  <a:lnTo>
                    <a:pt x="1551" y="1220"/>
                  </a:lnTo>
                  <a:lnTo>
                    <a:pt x="1605" y="1298"/>
                  </a:lnTo>
                  <a:lnTo>
                    <a:pt x="1656" y="1379"/>
                  </a:lnTo>
                  <a:lnTo>
                    <a:pt x="2137" y="1329"/>
                  </a:lnTo>
                  <a:lnTo>
                    <a:pt x="2328" y="1914"/>
                  </a:lnTo>
                  <a:lnTo>
                    <a:pt x="1910" y="2158"/>
                  </a:lnTo>
                  <a:lnTo>
                    <a:pt x="1919" y="2272"/>
                  </a:lnTo>
                  <a:lnTo>
                    <a:pt x="1920" y="2386"/>
                  </a:lnTo>
                  <a:lnTo>
                    <a:pt x="477" y="2386"/>
                  </a:lnTo>
                  <a:lnTo>
                    <a:pt x="479" y="2352"/>
                  </a:lnTo>
                  <a:lnTo>
                    <a:pt x="475" y="2288"/>
                  </a:lnTo>
                  <a:lnTo>
                    <a:pt x="462" y="2225"/>
                  </a:lnTo>
                  <a:lnTo>
                    <a:pt x="440" y="2165"/>
                  </a:lnTo>
                  <a:lnTo>
                    <a:pt x="413" y="2111"/>
                  </a:lnTo>
                  <a:lnTo>
                    <a:pt x="379" y="2059"/>
                  </a:lnTo>
                  <a:lnTo>
                    <a:pt x="338" y="2014"/>
                  </a:lnTo>
                  <a:lnTo>
                    <a:pt x="292" y="1972"/>
                  </a:lnTo>
                  <a:lnTo>
                    <a:pt x="241" y="1938"/>
                  </a:lnTo>
                  <a:lnTo>
                    <a:pt x="185" y="1910"/>
                  </a:lnTo>
                  <a:lnTo>
                    <a:pt x="127" y="1890"/>
                  </a:lnTo>
                  <a:lnTo>
                    <a:pt x="64" y="1877"/>
                  </a:lnTo>
                  <a:lnTo>
                    <a:pt x="0" y="1873"/>
                  </a:lnTo>
                  <a:lnTo>
                    <a:pt x="0" y="2"/>
                  </a:lnTo>
                  <a:lnTo>
                    <a:pt x="302"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nvGrpSpPr>
            <p:cNvPr id="120" name="Group 119"/>
            <p:cNvGrpSpPr/>
            <p:nvPr/>
          </p:nvGrpSpPr>
          <p:grpSpPr>
            <a:xfrm>
              <a:off x="3851578" y="4464765"/>
              <a:ext cx="337834" cy="335835"/>
              <a:chOff x="8304213" y="3406775"/>
              <a:chExt cx="536575" cy="533400"/>
            </a:xfrm>
            <a:solidFill>
              <a:schemeClr val="bg1"/>
            </a:solidFill>
          </p:grpSpPr>
          <p:sp>
            <p:nvSpPr>
              <p:cNvPr id="121" name="Freeform 55"/>
              <p:cNvSpPr>
                <a:spLocks/>
              </p:cNvSpPr>
              <p:nvPr/>
            </p:nvSpPr>
            <p:spPr bwMode="auto">
              <a:xfrm>
                <a:off x="8396288" y="3500438"/>
                <a:ext cx="231775" cy="49213"/>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2 h 306"/>
                  <a:gd name="T24" fmla="*/ 1435 w 1460"/>
                  <a:gd name="T25" fmla="*/ 239 h 306"/>
                  <a:gd name="T26" fmla="*/ 1415 w 1460"/>
                  <a:gd name="T27" fmla="*/ 261 h 306"/>
                  <a:gd name="T28" fmla="*/ 1393 w 1460"/>
                  <a:gd name="T29" fmla="*/ 280 h 306"/>
                  <a:gd name="T30" fmla="*/ 1366 w 1460"/>
                  <a:gd name="T31" fmla="*/ 294 h 306"/>
                  <a:gd name="T32" fmla="*/ 1338 w 1460"/>
                  <a:gd name="T33" fmla="*/ 303 h 306"/>
                  <a:gd name="T34" fmla="*/ 1307 w 1460"/>
                  <a:gd name="T35" fmla="*/ 306 h 306"/>
                  <a:gd name="T36" fmla="*/ 153 w 1460"/>
                  <a:gd name="T37" fmla="*/ 306 h 306"/>
                  <a:gd name="T38" fmla="*/ 122 w 1460"/>
                  <a:gd name="T39" fmla="*/ 303 h 306"/>
                  <a:gd name="T40" fmla="*/ 93 w 1460"/>
                  <a:gd name="T41" fmla="*/ 294 h 306"/>
                  <a:gd name="T42" fmla="*/ 67 w 1460"/>
                  <a:gd name="T43" fmla="*/ 280 h 306"/>
                  <a:gd name="T44" fmla="*/ 44 w 1460"/>
                  <a:gd name="T45" fmla="*/ 261 h 306"/>
                  <a:gd name="T46" fmla="*/ 25 w 1460"/>
                  <a:gd name="T47" fmla="*/ 239 h 306"/>
                  <a:gd name="T48" fmla="*/ 11 w 1460"/>
                  <a:gd name="T49" fmla="*/ 212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2"/>
                    </a:lnTo>
                    <a:lnTo>
                      <a:pt x="1435" y="239"/>
                    </a:lnTo>
                    <a:lnTo>
                      <a:pt x="1415" y="261"/>
                    </a:lnTo>
                    <a:lnTo>
                      <a:pt x="1393" y="280"/>
                    </a:lnTo>
                    <a:lnTo>
                      <a:pt x="1366" y="294"/>
                    </a:lnTo>
                    <a:lnTo>
                      <a:pt x="1338" y="303"/>
                    </a:lnTo>
                    <a:lnTo>
                      <a:pt x="1307" y="306"/>
                    </a:lnTo>
                    <a:lnTo>
                      <a:pt x="153" y="306"/>
                    </a:lnTo>
                    <a:lnTo>
                      <a:pt x="122" y="303"/>
                    </a:lnTo>
                    <a:lnTo>
                      <a:pt x="93" y="294"/>
                    </a:lnTo>
                    <a:lnTo>
                      <a:pt x="67" y="280"/>
                    </a:lnTo>
                    <a:lnTo>
                      <a:pt x="44" y="261"/>
                    </a:lnTo>
                    <a:lnTo>
                      <a:pt x="25" y="239"/>
                    </a:lnTo>
                    <a:lnTo>
                      <a:pt x="11" y="212"/>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2" name="Freeform 56"/>
              <p:cNvSpPr>
                <a:spLocks/>
              </p:cNvSpPr>
              <p:nvPr/>
            </p:nvSpPr>
            <p:spPr bwMode="auto">
              <a:xfrm>
                <a:off x="8396288" y="3592513"/>
                <a:ext cx="231775" cy="47625"/>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3 h 306"/>
                  <a:gd name="T24" fmla="*/ 1435 w 1460"/>
                  <a:gd name="T25" fmla="*/ 239 h 306"/>
                  <a:gd name="T26" fmla="*/ 1415 w 1460"/>
                  <a:gd name="T27" fmla="*/ 262 h 306"/>
                  <a:gd name="T28" fmla="*/ 1393 w 1460"/>
                  <a:gd name="T29" fmla="*/ 280 h 306"/>
                  <a:gd name="T30" fmla="*/ 1366 w 1460"/>
                  <a:gd name="T31" fmla="*/ 295 h 306"/>
                  <a:gd name="T32" fmla="*/ 1338 w 1460"/>
                  <a:gd name="T33" fmla="*/ 303 h 306"/>
                  <a:gd name="T34" fmla="*/ 1307 w 1460"/>
                  <a:gd name="T35" fmla="*/ 306 h 306"/>
                  <a:gd name="T36" fmla="*/ 153 w 1460"/>
                  <a:gd name="T37" fmla="*/ 306 h 306"/>
                  <a:gd name="T38" fmla="*/ 122 w 1460"/>
                  <a:gd name="T39" fmla="*/ 303 h 306"/>
                  <a:gd name="T40" fmla="*/ 93 w 1460"/>
                  <a:gd name="T41" fmla="*/ 295 h 306"/>
                  <a:gd name="T42" fmla="*/ 67 w 1460"/>
                  <a:gd name="T43" fmla="*/ 280 h 306"/>
                  <a:gd name="T44" fmla="*/ 44 w 1460"/>
                  <a:gd name="T45" fmla="*/ 262 h 306"/>
                  <a:gd name="T46" fmla="*/ 25 w 1460"/>
                  <a:gd name="T47" fmla="*/ 239 h 306"/>
                  <a:gd name="T48" fmla="*/ 11 w 1460"/>
                  <a:gd name="T49" fmla="*/ 213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3"/>
                    </a:lnTo>
                    <a:lnTo>
                      <a:pt x="1435" y="239"/>
                    </a:lnTo>
                    <a:lnTo>
                      <a:pt x="1415" y="262"/>
                    </a:lnTo>
                    <a:lnTo>
                      <a:pt x="1393" y="280"/>
                    </a:lnTo>
                    <a:lnTo>
                      <a:pt x="1366" y="295"/>
                    </a:lnTo>
                    <a:lnTo>
                      <a:pt x="1338" y="303"/>
                    </a:lnTo>
                    <a:lnTo>
                      <a:pt x="1307" y="306"/>
                    </a:lnTo>
                    <a:lnTo>
                      <a:pt x="153" y="306"/>
                    </a:lnTo>
                    <a:lnTo>
                      <a:pt x="122" y="303"/>
                    </a:lnTo>
                    <a:lnTo>
                      <a:pt x="93" y="295"/>
                    </a:lnTo>
                    <a:lnTo>
                      <a:pt x="67" y="280"/>
                    </a:lnTo>
                    <a:lnTo>
                      <a:pt x="44" y="262"/>
                    </a:lnTo>
                    <a:lnTo>
                      <a:pt x="25" y="239"/>
                    </a:lnTo>
                    <a:lnTo>
                      <a:pt x="11" y="213"/>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3" name="Freeform 57"/>
              <p:cNvSpPr>
                <a:spLocks/>
              </p:cNvSpPr>
              <p:nvPr/>
            </p:nvSpPr>
            <p:spPr bwMode="auto">
              <a:xfrm>
                <a:off x="8396288" y="3683000"/>
                <a:ext cx="139700" cy="49213"/>
              </a:xfrm>
              <a:custGeom>
                <a:avLst/>
                <a:gdLst>
                  <a:gd name="T0" fmla="*/ 153 w 884"/>
                  <a:gd name="T1" fmla="*/ 0 h 306"/>
                  <a:gd name="T2" fmla="*/ 730 w 884"/>
                  <a:gd name="T3" fmla="*/ 0 h 306"/>
                  <a:gd name="T4" fmla="*/ 761 w 884"/>
                  <a:gd name="T5" fmla="*/ 3 h 306"/>
                  <a:gd name="T6" fmla="*/ 790 w 884"/>
                  <a:gd name="T7" fmla="*/ 12 h 306"/>
                  <a:gd name="T8" fmla="*/ 817 w 884"/>
                  <a:gd name="T9" fmla="*/ 26 h 306"/>
                  <a:gd name="T10" fmla="*/ 839 w 884"/>
                  <a:gd name="T11" fmla="*/ 44 h 306"/>
                  <a:gd name="T12" fmla="*/ 858 w 884"/>
                  <a:gd name="T13" fmla="*/ 68 h 306"/>
                  <a:gd name="T14" fmla="*/ 872 w 884"/>
                  <a:gd name="T15" fmla="*/ 93 h 306"/>
                  <a:gd name="T16" fmla="*/ 880 w 884"/>
                  <a:gd name="T17" fmla="*/ 122 h 306"/>
                  <a:gd name="T18" fmla="*/ 884 w 884"/>
                  <a:gd name="T19" fmla="*/ 153 h 306"/>
                  <a:gd name="T20" fmla="*/ 880 w 884"/>
                  <a:gd name="T21" fmla="*/ 184 h 306"/>
                  <a:gd name="T22" fmla="*/ 872 w 884"/>
                  <a:gd name="T23" fmla="*/ 213 h 306"/>
                  <a:gd name="T24" fmla="*/ 858 w 884"/>
                  <a:gd name="T25" fmla="*/ 238 h 306"/>
                  <a:gd name="T26" fmla="*/ 839 w 884"/>
                  <a:gd name="T27" fmla="*/ 261 h 306"/>
                  <a:gd name="T28" fmla="*/ 817 w 884"/>
                  <a:gd name="T29" fmla="*/ 279 h 306"/>
                  <a:gd name="T30" fmla="*/ 790 w 884"/>
                  <a:gd name="T31" fmla="*/ 294 h 306"/>
                  <a:gd name="T32" fmla="*/ 761 w 884"/>
                  <a:gd name="T33" fmla="*/ 302 h 306"/>
                  <a:gd name="T34" fmla="*/ 730 w 884"/>
                  <a:gd name="T35" fmla="*/ 306 h 306"/>
                  <a:gd name="T36" fmla="*/ 153 w 884"/>
                  <a:gd name="T37" fmla="*/ 306 h 306"/>
                  <a:gd name="T38" fmla="*/ 122 w 884"/>
                  <a:gd name="T39" fmla="*/ 302 h 306"/>
                  <a:gd name="T40" fmla="*/ 93 w 884"/>
                  <a:gd name="T41" fmla="*/ 294 h 306"/>
                  <a:gd name="T42" fmla="*/ 67 w 884"/>
                  <a:gd name="T43" fmla="*/ 279 h 306"/>
                  <a:gd name="T44" fmla="*/ 44 w 884"/>
                  <a:gd name="T45" fmla="*/ 261 h 306"/>
                  <a:gd name="T46" fmla="*/ 25 w 884"/>
                  <a:gd name="T47" fmla="*/ 238 h 306"/>
                  <a:gd name="T48" fmla="*/ 11 w 884"/>
                  <a:gd name="T49" fmla="*/ 213 h 306"/>
                  <a:gd name="T50" fmla="*/ 3 w 884"/>
                  <a:gd name="T51" fmla="*/ 184 h 306"/>
                  <a:gd name="T52" fmla="*/ 0 w 884"/>
                  <a:gd name="T53" fmla="*/ 153 h 306"/>
                  <a:gd name="T54" fmla="*/ 3 w 884"/>
                  <a:gd name="T55" fmla="*/ 122 h 306"/>
                  <a:gd name="T56" fmla="*/ 11 w 884"/>
                  <a:gd name="T57" fmla="*/ 93 h 306"/>
                  <a:gd name="T58" fmla="*/ 25 w 884"/>
                  <a:gd name="T59" fmla="*/ 68 h 306"/>
                  <a:gd name="T60" fmla="*/ 44 w 884"/>
                  <a:gd name="T61" fmla="*/ 44 h 306"/>
                  <a:gd name="T62" fmla="*/ 67 w 884"/>
                  <a:gd name="T63" fmla="*/ 26 h 306"/>
                  <a:gd name="T64" fmla="*/ 93 w 884"/>
                  <a:gd name="T65" fmla="*/ 12 h 306"/>
                  <a:gd name="T66" fmla="*/ 122 w 884"/>
                  <a:gd name="T67" fmla="*/ 3 h 306"/>
                  <a:gd name="T68" fmla="*/ 153 w 884"/>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4" h="306">
                    <a:moveTo>
                      <a:pt x="153" y="0"/>
                    </a:moveTo>
                    <a:lnTo>
                      <a:pt x="730" y="0"/>
                    </a:lnTo>
                    <a:lnTo>
                      <a:pt x="761" y="3"/>
                    </a:lnTo>
                    <a:lnTo>
                      <a:pt x="790" y="12"/>
                    </a:lnTo>
                    <a:lnTo>
                      <a:pt x="817" y="26"/>
                    </a:lnTo>
                    <a:lnTo>
                      <a:pt x="839" y="44"/>
                    </a:lnTo>
                    <a:lnTo>
                      <a:pt x="858" y="68"/>
                    </a:lnTo>
                    <a:lnTo>
                      <a:pt x="872" y="93"/>
                    </a:lnTo>
                    <a:lnTo>
                      <a:pt x="880" y="122"/>
                    </a:lnTo>
                    <a:lnTo>
                      <a:pt x="884" y="153"/>
                    </a:lnTo>
                    <a:lnTo>
                      <a:pt x="880" y="184"/>
                    </a:lnTo>
                    <a:lnTo>
                      <a:pt x="872" y="213"/>
                    </a:lnTo>
                    <a:lnTo>
                      <a:pt x="858" y="238"/>
                    </a:lnTo>
                    <a:lnTo>
                      <a:pt x="839" y="261"/>
                    </a:lnTo>
                    <a:lnTo>
                      <a:pt x="817" y="279"/>
                    </a:lnTo>
                    <a:lnTo>
                      <a:pt x="790" y="294"/>
                    </a:lnTo>
                    <a:lnTo>
                      <a:pt x="761" y="302"/>
                    </a:lnTo>
                    <a:lnTo>
                      <a:pt x="730" y="306"/>
                    </a:lnTo>
                    <a:lnTo>
                      <a:pt x="153" y="306"/>
                    </a:lnTo>
                    <a:lnTo>
                      <a:pt x="122" y="302"/>
                    </a:lnTo>
                    <a:lnTo>
                      <a:pt x="93" y="294"/>
                    </a:lnTo>
                    <a:lnTo>
                      <a:pt x="67" y="279"/>
                    </a:lnTo>
                    <a:lnTo>
                      <a:pt x="44" y="261"/>
                    </a:lnTo>
                    <a:lnTo>
                      <a:pt x="25" y="238"/>
                    </a:lnTo>
                    <a:lnTo>
                      <a:pt x="11" y="213"/>
                    </a:lnTo>
                    <a:lnTo>
                      <a:pt x="3" y="184"/>
                    </a:lnTo>
                    <a:lnTo>
                      <a:pt x="0" y="153"/>
                    </a:lnTo>
                    <a:lnTo>
                      <a:pt x="3" y="122"/>
                    </a:lnTo>
                    <a:lnTo>
                      <a:pt x="11" y="93"/>
                    </a:lnTo>
                    <a:lnTo>
                      <a:pt x="25" y="68"/>
                    </a:lnTo>
                    <a:lnTo>
                      <a:pt x="44" y="44"/>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4" name="Freeform 58"/>
              <p:cNvSpPr>
                <a:spLocks/>
              </p:cNvSpPr>
              <p:nvPr/>
            </p:nvSpPr>
            <p:spPr bwMode="auto">
              <a:xfrm>
                <a:off x="8304213" y="3406775"/>
                <a:ext cx="414338" cy="533400"/>
              </a:xfrm>
              <a:custGeom>
                <a:avLst/>
                <a:gdLst>
                  <a:gd name="T0" fmla="*/ 154 w 2616"/>
                  <a:gd name="T1" fmla="*/ 0 h 3365"/>
                  <a:gd name="T2" fmla="*/ 2461 w 2616"/>
                  <a:gd name="T3" fmla="*/ 0 h 3365"/>
                  <a:gd name="T4" fmla="*/ 2492 w 2616"/>
                  <a:gd name="T5" fmla="*/ 3 h 3365"/>
                  <a:gd name="T6" fmla="*/ 2521 w 2616"/>
                  <a:gd name="T7" fmla="*/ 12 h 3365"/>
                  <a:gd name="T8" fmla="*/ 2548 w 2616"/>
                  <a:gd name="T9" fmla="*/ 26 h 3365"/>
                  <a:gd name="T10" fmla="*/ 2570 w 2616"/>
                  <a:gd name="T11" fmla="*/ 44 h 3365"/>
                  <a:gd name="T12" fmla="*/ 2589 w 2616"/>
                  <a:gd name="T13" fmla="*/ 68 h 3365"/>
                  <a:gd name="T14" fmla="*/ 2603 w 2616"/>
                  <a:gd name="T15" fmla="*/ 93 h 3365"/>
                  <a:gd name="T16" fmla="*/ 2613 w 2616"/>
                  <a:gd name="T17" fmla="*/ 122 h 3365"/>
                  <a:gd name="T18" fmla="*/ 2616 w 2616"/>
                  <a:gd name="T19" fmla="*/ 152 h 3365"/>
                  <a:gd name="T20" fmla="*/ 2616 w 2616"/>
                  <a:gd name="T21" fmla="*/ 380 h 3365"/>
                  <a:gd name="T22" fmla="*/ 2308 w 2616"/>
                  <a:gd name="T23" fmla="*/ 911 h 3365"/>
                  <a:gd name="T24" fmla="*/ 2308 w 2616"/>
                  <a:gd name="T25" fmla="*/ 306 h 3365"/>
                  <a:gd name="T26" fmla="*/ 308 w 2616"/>
                  <a:gd name="T27" fmla="*/ 306 h 3365"/>
                  <a:gd name="T28" fmla="*/ 308 w 2616"/>
                  <a:gd name="T29" fmla="*/ 3058 h 3365"/>
                  <a:gd name="T30" fmla="*/ 2308 w 2616"/>
                  <a:gd name="T31" fmla="*/ 3058 h 3365"/>
                  <a:gd name="T32" fmla="*/ 2308 w 2616"/>
                  <a:gd name="T33" fmla="*/ 2678 h 3365"/>
                  <a:gd name="T34" fmla="*/ 2469 w 2616"/>
                  <a:gd name="T35" fmla="*/ 2572 h 3365"/>
                  <a:gd name="T36" fmla="*/ 2498 w 2616"/>
                  <a:gd name="T37" fmla="*/ 2550 h 3365"/>
                  <a:gd name="T38" fmla="*/ 2522 w 2616"/>
                  <a:gd name="T39" fmla="*/ 2524 h 3365"/>
                  <a:gd name="T40" fmla="*/ 2542 w 2616"/>
                  <a:gd name="T41" fmla="*/ 2495 h 3365"/>
                  <a:gd name="T42" fmla="*/ 2616 w 2616"/>
                  <a:gd name="T43" fmla="*/ 2369 h 3365"/>
                  <a:gd name="T44" fmla="*/ 2616 w 2616"/>
                  <a:gd name="T45" fmla="*/ 3212 h 3365"/>
                  <a:gd name="T46" fmla="*/ 2613 w 2616"/>
                  <a:gd name="T47" fmla="*/ 3242 h 3365"/>
                  <a:gd name="T48" fmla="*/ 2603 w 2616"/>
                  <a:gd name="T49" fmla="*/ 3271 h 3365"/>
                  <a:gd name="T50" fmla="*/ 2589 w 2616"/>
                  <a:gd name="T51" fmla="*/ 3297 h 3365"/>
                  <a:gd name="T52" fmla="*/ 2570 w 2616"/>
                  <a:gd name="T53" fmla="*/ 3320 h 3365"/>
                  <a:gd name="T54" fmla="*/ 2548 w 2616"/>
                  <a:gd name="T55" fmla="*/ 3339 h 3365"/>
                  <a:gd name="T56" fmla="*/ 2521 w 2616"/>
                  <a:gd name="T57" fmla="*/ 3352 h 3365"/>
                  <a:gd name="T58" fmla="*/ 2492 w 2616"/>
                  <a:gd name="T59" fmla="*/ 3362 h 3365"/>
                  <a:gd name="T60" fmla="*/ 2461 w 2616"/>
                  <a:gd name="T61" fmla="*/ 3365 h 3365"/>
                  <a:gd name="T62" fmla="*/ 154 w 2616"/>
                  <a:gd name="T63" fmla="*/ 3365 h 3365"/>
                  <a:gd name="T64" fmla="*/ 123 w 2616"/>
                  <a:gd name="T65" fmla="*/ 3362 h 3365"/>
                  <a:gd name="T66" fmla="*/ 95 w 2616"/>
                  <a:gd name="T67" fmla="*/ 3352 h 3365"/>
                  <a:gd name="T68" fmla="*/ 68 w 2616"/>
                  <a:gd name="T69" fmla="*/ 3339 h 3365"/>
                  <a:gd name="T70" fmla="*/ 46 w 2616"/>
                  <a:gd name="T71" fmla="*/ 3320 h 3365"/>
                  <a:gd name="T72" fmla="*/ 27 w 2616"/>
                  <a:gd name="T73" fmla="*/ 3297 h 3365"/>
                  <a:gd name="T74" fmla="*/ 13 w 2616"/>
                  <a:gd name="T75" fmla="*/ 3271 h 3365"/>
                  <a:gd name="T76" fmla="*/ 3 w 2616"/>
                  <a:gd name="T77" fmla="*/ 3242 h 3365"/>
                  <a:gd name="T78" fmla="*/ 0 w 2616"/>
                  <a:gd name="T79" fmla="*/ 3212 h 3365"/>
                  <a:gd name="T80" fmla="*/ 0 w 2616"/>
                  <a:gd name="T81" fmla="*/ 152 h 3365"/>
                  <a:gd name="T82" fmla="*/ 3 w 2616"/>
                  <a:gd name="T83" fmla="*/ 122 h 3365"/>
                  <a:gd name="T84" fmla="*/ 13 w 2616"/>
                  <a:gd name="T85" fmla="*/ 93 h 3365"/>
                  <a:gd name="T86" fmla="*/ 27 w 2616"/>
                  <a:gd name="T87" fmla="*/ 68 h 3365"/>
                  <a:gd name="T88" fmla="*/ 46 w 2616"/>
                  <a:gd name="T89" fmla="*/ 44 h 3365"/>
                  <a:gd name="T90" fmla="*/ 68 w 2616"/>
                  <a:gd name="T91" fmla="*/ 26 h 3365"/>
                  <a:gd name="T92" fmla="*/ 95 w 2616"/>
                  <a:gd name="T93" fmla="*/ 12 h 3365"/>
                  <a:gd name="T94" fmla="*/ 123 w 2616"/>
                  <a:gd name="T95" fmla="*/ 3 h 3365"/>
                  <a:gd name="T96" fmla="*/ 154 w 2616"/>
                  <a:gd name="T97" fmla="*/ 0 h 3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6" h="3365">
                    <a:moveTo>
                      <a:pt x="154" y="0"/>
                    </a:moveTo>
                    <a:lnTo>
                      <a:pt x="2461" y="0"/>
                    </a:lnTo>
                    <a:lnTo>
                      <a:pt x="2492" y="3"/>
                    </a:lnTo>
                    <a:lnTo>
                      <a:pt x="2521" y="12"/>
                    </a:lnTo>
                    <a:lnTo>
                      <a:pt x="2548" y="26"/>
                    </a:lnTo>
                    <a:lnTo>
                      <a:pt x="2570" y="44"/>
                    </a:lnTo>
                    <a:lnTo>
                      <a:pt x="2589" y="68"/>
                    </a:lnTo>
                    <a:lnTo>
                      <a:pt x="2603" y="93"/>
                    </a:lnTo>
                    <a:lnTo>
                      <a:pt x="2613" y="122"/>
                    </a:lnTo>
                    <a:lnTo>
                      <a:pt x="2616" y="152"/>
                    </a:lnTo>
                    <a:lnTo>
                      <a:pt x="2616" y="380"/>
                    </a:lnTo>
                    <a:lnTo>
                      <a:pt x="2308" y="911"/>
                    </a:lnTo>
                    <a:lnTo>
                      <a:pt x="2308" y="306"/>
                    </a:lnTo>
                    <a:lnTo>
                      <a:pt x="308" y="306"/>
                    </a:lnTo>
                    <a:lnTo>
                      <a:pt x="308" y="3058"/>
                    </a:lnTo>
                    <a:lnTo>
                      <a:pt x="2308" y="3058"/>
                    </a:lnTo>
                    <a:lnTo>
                      <a:pt x="2308" y="2678"/>
                    </a:lnTo>
                    <a:lnTo>
                      <a:pt x="2469" y="2572"/>
                    </a:lnTo>
                    <a:lnTo>
                      <a:pt x="2498" y="2550"/>
                    </a:lnTo>
                    <a:lnTo>
                      <a:pt x="2522" y="2524"/>
                    </a:lnTo>
                    <a:lnTo>
                      <a:pt x="2542" y="2495"/>
                    </a:lnTo>
                    <a:lnTo>
                      <a:pt x="2616" y="2369"/>
                    </a:lnTo>
                    <a:lnTo>
                      <a:pt x="2616" y="3212"/>
                    </a:lnTo>
                    <a:lnTo>
                      <a:pt x="2613" y="3242"/>
                    </a:lnTo>
                    <a:lnTo>
                      <a:pt x="2603" y="3271"/>
                    </a:lnTo>
                    <a:lnTo>
                      <a:pt x="2589" y="3297"/>
                    </a:lnTo>
                    <a:lnTo>
                      <a:pt x="2570" y="3320"/>
                    </a:lnTo>
                    <a:lnTo>
                      <a:pt x="2548" y="3339"/>
                    </a:lnTo>
                    <a:lnTo>
                      <a:pt x="2521" y="3352"/>
                    </a:lnTo>
                    <a:lnTo>
                      <a:pt x="2492" y="3362"/>
                    </a:lnTo>
                    <a:lnTo>
                      <a:pt x="2461" y="3365"/>
                    </a:lnTo>
                    <a:lnTo>
                      <a:pt x="154" y="3365"/>
                    </a:lnTo>
                    <a:lnTo>
                      <a:pt x="123" y="3362"/>
                    </a:lnTo>
                    <a:lnTo>
                      <a:pt x="95" y="3352"/>
                    </a:lnTo>
                    <a:lnTo>
                      <a:pt x="68" y="3339"/>
                    </a:lnTo>
                    <a:lnTo>
                      <a:pt x="46" y="3320"/>
                    </a:lnTo>
                    <a:lnTo>
                      <a:pt x="27" y="3297"/>
                    </a:lnTo>
                    <a:lnTo>
                      <a:pt x="13" y="3271"/>
                    </a:lnTo>
                    <a:lnTo>
                      <a:pt x="3" y="3242"/>
                    </a:lnTo>
                    <a:lnTo>
                      <a:pt x="0" y="3212"/>
                    </a:lnTo>
                    <a:lnTo>
                      <a:pt x="0" y="152"/>
                    </a:lnTo>
                    <a:lnTo>
                      <a:pt x="3" y="122"/>
                    </a:lnTo>
                    <a:lnTo>
                      <a:pt x="13" y="93"/>
                    </a:lnTo>
                    <a:lnTo>
                      <a:pt x="27" y="68"/>
                    </a:lnTo>
                    <a:lnTo>
                      <a:pt x="46" y="44"/>
                    </a:lnTo>
                    <a:lnTo>
                      <a:pt x="68" y="26"/>
                    </a:lnTo>
                    <a:lnTo>
                      <a:pt x="95" y="12"/>
                    </a:lnTo>
                    <a:lnTo>
                      <a:pt x="123" y="3"/>
                    </a:lnTo>
                    <a:lnTo>
                      <a:pt x="1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5" name="Freeform 59"/>
              <p:cNvSpPr>
                <a:spLocks noEditPoints="1"/>
              </p:cNvSpPr>
              <p:nvPr/>
            </p:nvSpPr>
            <p:spPr bwMode="auto">
              <a:xfrm>
                <a:off x="8583613" y="3465513"/>
                <a:ext cx="257175" cy="382588"/>
              </a:xfrm>
              <a:custGeom>
                <a:avLst/>
                <a:gdLst>
                  <a:gd name="T0" fmla="*/ 133 w 1617"/>
                  <a:gd name="T1" fmla="*/ 2031 h 2411"/>
                  <a:gd name="T2" fmla="*/ 226 w 1617"/>
                  <a:gd name="T3" fmla="*/ 2075 h 2411"/>
                  <a:gd name="T4" fmla="*/ 312 w 1617"/>
                  <a:gd name="T5" fmla="*/ 2134 h 2411"/>
                  <a:gd name="T6" fmla="*/ 445 w 1617"/>
                  <a:gd name="T7" fmla="*/ 2014 h 2411"/>
                  <a:gd name="T8" fmla="*/ 395 w 1617"/>
                  <a:gd name="T9" fmla="*/ 1968 h 2411"/>
                  <a:gd name="T10" fmla="*/ 319 w 1617"/>
                  <a:gd name="T11" fmla="*/ 1916 h 2411"/>
                  <a:gd name="T12" fmla="*/ 249 w 1617"/>
                  <a:gd name="T13" fmla="*/ 1881 h 2411"/>
                  <a:gd name="T14" fmla="*/ 190 w 1617"/>
                  <a:gd name="T15" fmla="*/ 1861 h 2411"/>
                  <a:gd name="T16" fmla="*/ 143 w 1617"/>
                  <a:gd name="T17" fmla="*/ 1851 h 2411"/>
                  <a:gd name="T18" fmla="*/ 1136 w 1617"/>
                  <a:gd name="T19" fmla="*/ 0 h 2411"/>
                  <a:gd name="T20" fmla="*/ 1192 w 1617"/>
                  <a:gd name="T21" fmla="*/ 8 h 2411"/>
                  <a:gd name="T22" fmla="*/ 1260 w 1617"/>
                  <a:gd name="T23" fmla="*/ 26 h 2411"/>
                  <a:gd name="T24" fmla="*/ 1340 w 1617"/>
                  <a:gd name="T25" fmla="*/ 59 h 2411"/>
                  <a:gd name="T26" fmla="*/ 1429 w 1617"/>
                  <a:gd name="T27" fmla="*/ 110 h 2411"/>
                  <a:gd name="T28" fmla="*/ 1502 w 1617"/>
                  <a:gd name="T29" fmla="*/ 166 h 2411"/>
                  <a:gd name="T30" fmla="*/ 1553 w 1617"/>
                  <a:gd name="T31" fmla="*/ 219 h 2411"/>
                  <a:gd name="T32" fmla="*/ 1586 w 1617"/>
                  <a:gd name="T33" fmla="*/ 266 h 2411"/>
                  <a:gd name="T34" fmla="*/ 1605 w 1617"/>
                  <a:gd name="T35" fmla="*/ 303 h 2411"/>
                  <a:gd name="T36" fmla="*/ 1613 w 1617"/>
                  <a:gd name="T37" fmla="*/ 326 h 2411"/>
                  <a:gd name="T38" fmla="*/ 1617 w 1617"/>
                  <a:gd name="T39" fmla="*/ 351 h 2411"/>
                  <a:gd name="T40" fmla="*/ 1606 w 1617"/>
                  <a:gd name="T41" fmla="*/ 386 h 2411"/>
                  <a:gd name="T42" fmla="*/ 635 w 1617"/>
                  <a:gd name="T43" fmla="*/ 2056 h 2411"/>
                  <a:gd name="T44" fmla="*/ 118 w 1617"/>
                  <a:gd name="T45" fmla="*/ 2398 h 2411"/>
                  <a:gd name="T46" fmla="*/ 78 w 1617"/>
                  <a:gd name="T47" fmla="*/ 2411 h 2411"/>
                  <a:gd name="T48" fmla="*/ 37 w 1617"/>
                  <a:gd name="T49" fmla="*/ 2400 h 2411"/>
                  <a:gd name="T50" fmla="*/ 12 w 1617"/>
                  <a:gd name="T51" fmla="*/ 2378 h 2411"/>
                  <a:gd name="T52" fmla="*/ 0 w 1617"/>
                  <a:gd name="T53" fmla="*/ 2346 h 2411"/>
                  <a:gd name="T54" fmla="*/ 35 w 1617"/>
                  <a:gd name="T55" fmla="*/ 1732 h 2411"/>
                  <a:gd name="T56" fmla="*/ 45 w 1617"/>
                  <a:gd name="T57" fmla="*/ 1699 h 2411"/>
                  <a:gd name="T58" fmla="*/ 1018 w 1617"/>
                  <a:gd name="T59" fmla="*/ 28 h 2411"/>
                  <a:gd name="T60" fmla="*/ 1051 w 1617"/>
                  <a:gd name="T61" fmla="*/ 8 h 2411"/>
                  <a:gd name="T62" fmla="*/ 1064 w 1617"/>
                  <a:gd name="T63" fmla="*/ 5 h 2411"/>
                  <a:gd name="T64" fmla="*/ 1093 w 1617"/>
                  <a:gd name="T65" fmla="*/ 0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7" h="2411">
                    <a:moveTo>
                      <a:pt x="143" y="1851"/>
                    </a:moveTo>
                    <a:lnTo>
                      <a:pt x="133" y="2031"/>
                    </a:lnTo>
                    <a:lnTo>
                      <a:pt x="179" y="2051"/>
                    </a:lnTo>
                    <a:lnTo>
                      <a:pt x="226" y="2075"/>
                    </a:lnTo>
                    <a:lnTo>
                      <a:pt x="271" y="2103"/>
                    </a:lnTo>
                    <a:lnTo>
                      <a:pt x="312" y="2134"/>
                    </a:lnTo>
                    <a:lnTo>
                      <a:pt x="462" y="2034"/>
                    </a:lnTo>
                    <a:lnTo>
                      <a:pt x="445" y="2014"/>
                    </a:lnTo>
                    <a:lnTo>
                      <a:pt x="423" y="1992"/>
                    </a:lnTo>
                    <a:lnTo>
                      <a:pt x="395" y="1968"/>
                    </a:lnTo>
                    <a:lnTo>
                      <a:pt x="360" y="1942"/>
                    </a:lnTo>
                    <a:lnTo>
                      <a:pt x="319" y="1916"/>
                    </a:lnTo>
                    <a:lnTo>
                      <a:pt x="283" y="1897"/>
                    </a:lnTo>
                    <a:lnTo>
                      <a:pt x="249" y="1881"/>
                    </a:lnTo>
                    <a:lnTo>
                      <a:pt x="218" y="1869"/>
                    </a:lnTo>
                    <a:lnTo>
                      <a:pt x="190" y="1861"/>
                    </a:lnTo>
                    <a:lnTo>
                      <a:pt x="166" y="1855"/>
                    </a:lnTo>
                    <a:lnTo>
                      <a:pt x="143" y="1851"/>
                    </a:lnTo>
                    <a:close/>
                    <a:moveTo>
                      <a:pt x="1112" y="0"/>
                    </a:moveTo>
                    <a:lnTo>
                      <a:pt x="1136" y="0"/>
                    </a:lnTo>
                    <a:lnTo>
                      <a:pt x="1162" y="3"/>
                    </a:lnTo>
                    <a:lnTo>
                      <a:pt x="1192" y="8"/>
                    </a:lnTo>
                    <a:lnTo>
                      <a:pt x="1224" y="15"/>
                    </a:lnTo>
                    <a:lnTo>
                      <a:pt x="1260" y="26"/>
                    </a:lnTo>
                    <a:lnTo>
                      <a:pt x="1299" y="41"/>
                    </a:lnTo>
                    <a:lnTo>
                      <a:pt x="1340" y="59"/>
                    </a:lnTo>
                    <a:lnTo>
                      <a:pt x="1384" y="83"/>
                    </a:lnTo>
                    <a:lnTo>
                      <a:pt x="1429" y="110"/>
                    </a:lnTo>
                    <a:lnTo>
                      <a:pt x="1469" y="139"/>
                    </a:lnTo>
                    <a:lnTo>
                      <a:pt x="1502" y="166"/>
                    </a:lnTo>
                    <a:lnTo>
                      <a:pt x="1529" y="194"/>
                    </a:lnTo>
                    <a:lnTo>
                      <a:pt x="1553" y="219"/>
                    </a:lnTo>
                    <a:lnTo>
                      <a:pt x="1571" y="244"/>
                    </a:lnTo>
                    <a:lnTo>
                      <a:pt x="1586" y="266"/>
                    </a:lnTo>
                    <a:lnTo>
                      <a:pt x="1596" y="286"/>
                    </a:lnTo>
                    <a:lnTo>
                      <a:pt x="1605" y="303"/>
                    </a:lnTo>
                    <a:lnTo>
                      <a:pt x="1610" y="317"/>
                    </a:lnTo>
                    <a:lnTo>
                      <a:pt x="1613" y="326"/>
                    </a:lnTo>
                    <a:lnTo>
                      <a:pt x="1614" y="331"/>
                    </a:lnTo>
                    <a:lnTo>
                      <a:pt x="1617" y="351"/>
                    </a:lnTo>
                    <a:lnTo>
                      <a:pt x="1613" y="370"/>
                    </a:lnTo>
                    <a:lnTo>
                      <a:pt x="1606" y="386"/>
                    </a:lnTo>
                    <a:lnTo>
                      <a:pt x="644" y="2043"/>
                    </a:lnTo>
                    <a:lnTo>
                      <a:pt x="635" y="2056"/>
                    </a:lnTo>
                    <a:lnTo>
                      <a:pt x="621" y="2068"/>
                    </a:lnTo>
                    <a:lnTo>
                      <a:pt x="118" y="2398"/>
                    </a:lnTo>
                    <a:lnTo>
                      <a:pt x="99" y="2407"/>
                    </a:lnTo>
                    <a:lnTo>
                      <a:pt x="78" y="2411"/>
                    </a:lnTo>
                    <a:lnTo>
                      <a:pt x="57" y="2409"/>
                    </a:lnTo>
                    <a:lnTo>
                      <a:pt x="37" y="2400"/>
                    </a:lnTo>
                    <a:lnTo>
                      <a:pt x="23" y="2391"/>
                    </a:lnTo>
                    <a:lnTo>
                      <a:pt x="12" y="2378"/>
                    </a:lnTo>
                    <a:lnTo>
                      <a:pt x="5" y="2363"/>
                    </a:lnTo>
                    <a:lnTo>
                      <a:pt x="0" y="2346"/>
                    </a:lnTo>
                    <a:lnTo>
                      <a:pt x="0" y="2329"/>
                    </a:lnTo>
                    <a:lnTo>
                      <a:pt x="35" y="1732"/>
                    </a:lnTo>
                    <a:lnTo>
                      <a:pt x="38" y="1715"/>
                    </a:lnTo>
                    <a:lnTo>
                      <a:pt x="45" y="1699"/>
                    </a:lnTo>
                    <a:lnTo>
                      <a:pt x="1007" y="43"/>
                    </a:lnTo>
                    <a:lnTo>
                      <a:pt x="1018" y="28"/>
                    </a:lnTo>
                    <a:lnTo>
                      <a:pt x="1033" y="16"/>
                    </a:lnTo>
                    <a:lnTo>
                      <a:pt x="1051" y="8"/>
                    </a:lnTo>
                    <a:lnTo>
                      <a:pt x="1055" y="7"/>
                    </a:lnTo>
                    <a:lnTo>
                      <a:pt x="1064" y="5"/>
                    </a:lnTo>
                    <a:lnTo>
                      <a:pt x="1077" y="3"/>
                    </a:lnTo>
                    <a:lnTo>
                      <a:pt x="1093" y="0"/>
                    </a:lnTo>
                    <a:lnTo>
                      <a:pt x="1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6" name="Freeform 60"/>
              <p:cNvSpPr>
                <a:spLocks/>
              </p:cNvSpPr>
              <p:nvPr/>
            </p:nvSpPr>
            <p:spPr bwMode="auto">
              <a:xfrm>
                <a:off x="8382001" y="3771900"/>
                <a:ext cx="185738" cy="96838"/>
              </a:xfrm>
              <a:custGeom>
                <a:avLst/>
                <a:gdLst>
                  <a:gd name="T0" fmla="*/ 566 w 1175"/>
                  <a:gd name="T1" fmla="*/ 5 h 601"/>
                  <a:gd name="T2" fmla="*/ 593 w 1175"/>
                  <a:gd name="T3" fmla="*/ 28 h 601"/>
                  <a:gd name="T4" fmla="*/ 601 w 1175"/>
                  <a:gd name="T5" fmla="*/ 113 h 601"/>
                  <a:gd name="T6" fmla="*/ 569 w 1175"/>
                  <a:gd name="T7" fmla="*/ 203 h 601"/>
                  <a:gd name="T8" fmla="*/ 579 w 1175"/>
                  <a:gd name="T9" fmla="*/ 246 h 601"/>
                  <a:gd name="T10" fmla="*/ 597 w 1175"/>
                  <a:gd name="T11" fmla="*/ 275 h 601"/>
                  <a:gd name="T12" fmla="*/ 648 w 1175"/>
                  <a:gd name="T13" fmla="*/ 283 h 601"/>
                  <a:gd name="T14" fmla="*/ 693 w 1175"/>
                  <a:gd name="T15" fmla="*/ 329 h 601"/>
                  <a:gd name="T16" fmla="*/ 705 w 1175"/>
                  <a:gd name="T17" fmla="*/ 363 h 601"/>
                  <a:gd name="T18" fmla="*/ 861 w 1175"/>
                  <a:gd name="T19" fmla="*/ 357 h 601"/>
                  <a:gd name="T20" fmla="*/ 1013 w 1175"/>
                  <a:gd name="T21" fmla="*/ 372 h 601"/>
                  <a:gd name="T22" fmla="*/ 1136 w 1175"/>
                  <a:gd name="T23" fmla="*/ 379 h 601"/>
                  <a:gd name="T24" fmla="*/ 1168 w 1175"/>
                  <a:gd name="T25" fmla="*/ 407 h 601"/>
                  <a:gd name="T26" fmla="*/ 1174 w 1175"/>
                  <a:gd name="T27" fmla="*/ 448 h 601"/>
                  <a:gd name="T28" fmla="*/ 1150 w 1175"/>
                  <a:gd name="T29" fmla="*/ 483 h 601"/>
                  <a:gd name="T30" fmla="*/ 1084 w 1175"/>
                  <a:gd name="T31" fmla="*/ 490 h 601"/>
                  <a:gd name="T32" fmla="*/ 973 w 1175"/>
                  <a:gd name="T33" fmla="*/ 474 h 601"/>
                  <a:gd name="T34" fmla="*/ 858 w 1175"/>
                  <a:gd name="T35" fmla="*/ 460 h 601"/>
                  <a:gd name="T36" fmla="*/ 750 w 1175"/>
                  <a:gd name="T37" fmla="*/ 469 h 601"/>
                  <a:gd name="T38" fmla="*/ 691 w 1175"/>
                  <a:gd name="T39" fmla="*/ 495 h 601"/>
                  <a:gd name="T40" fmla="*/ 647 w 1175"/>
                  <a:gd name="T41" fmla="*/ 500 h 601"/>
                  <a:gd name="T42" fmla="*/ 613 w 1175"/>
                  <a:gd name="T43" fmla="*/ 485 h 601"/>
                  <a:gd name="T44" fmla="*/ 586 w 1175"/>
                  <a:gd name="T45" fmla="*/ 462 h 601"/>
                  <a:gd name="T46" fmla="*/ 581 w 1175"/>
                  <a:gd name="T47" fmla="*/ 414 h 601"/>
                  <a:gd name="T48" fmla="*/ 546 w 1175"/>
                  <a:gd name="T49" fmla="*/ 465 h 601"/>
                  <a:gd name="T50" fmla="*/ 503 w 1175"/>
                  <a:gd name="T51" fmla="*/ 479 h 601"/>
                  <a:gd name="T52" fmla="*/ 463 w 1175"/>
                  <a:gd name="T53" fmla="*/ 464 h 601"/>
                  <a:gd name="T54" fmla="*/ 447 w 1175"/>
                  <a:gd name="T55" fmla="*/ 426 h 601"/>
                  <a:gd name="T56" fmla="*/ 458 w 1175"/>
                  <a:gd name="T57" fmla="*/ 396 h 601"/>
                  <a:gd name="T58" fmla="*/ 466 w 1175"/>
                  <a:gd name="T59" fmla="*/ 375 h 601"/>
                  <a:gd name="T60" fmla="*/ 429 w 1175"/>
                  <a:gd name="T61" fmla="*/ 411 h 601"/>
                  <a:gd name="T62" fmla="*/ 385 w 1175"/>
                  <a:gd name="T63" fmla="*/ 435 h 601"/>
                  <a:gd name="T64" fmla="*/ 341 w 1175"/>
                  <a:gd name="T65" fmla="*/ 424 h 601"/>
                  <a:gd name="T66" fmla="*/ 319 w 1175"/>
                  <a:gd name="T67" fmla="*/ 386 h 601"/>
                  <a:gd name="T68" fmla="*/ 371 w 1175"/>
                  <a:gd name="T69" fmla="*/ 293 h 601"/>
                  <a:gd name="T70" fmla="*/ 257 w 1175"/>
                  <a:gd name="T71" fmla="*/ 399 h 601"/>
                  <a:gd name="T72" fmla="*/ 98 w 1175"/>
                  <a:gd name="T73" fmla="*/ 591 h 601"/>
                  <a:gd name="T74" fmla="*/ 50 w 1175"/>
                  <a:gd name="T75" fmla="*/ 600 h 601"/>
                  <a:gd name="T76" fmla="*/ 10 w 1175"/>
                  <a:gd name="T77" fmla="*/ 578 h 601"/>
                  <a:gd name="T78" fmla="*/ 2 w 1175"/>
                  <a:gd name="T79" fmla="*/ 536 h 601"/>
                  <a:gd name="T80" fmla="*/ 141 w 1175"/>
                  <a:gd name="T81" fmla="*/ 357 h 601"/>
                  <a:gd name="T82" fmla="*/ 350 w 1175"/>
                  <a:gd name="T83" fmla="*/ 125 h 601"/>
                  <a:gd name="T84" fmla="*/ 406 w 1175"/>
                  <a:gd name="T85" fmla="*/ 72 h 601"/>
                  <a:gd name="T86" fmla="*/ 471 w 1175"/>
                  <a:gd name="T87" fmla="*/ 21 h 601"/>
                  <a:gd name="T88" fmla="*/ 543 w 1175"/>
                  <a:gd name="T8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5" h="601">
                    <a:moveTo>
                      <a:pt x="543" y="0"/>
                    </a:moveTo>
                    <a:lnTo>
                      <a:pt x="555" y="2"/>
                    </a:lnTo>
                    <a:lnTo>
                      <a:pt x="566" y="5"/>
                    </a:lnTo>
                    <a:lnTo>
                      <a:pt x="577" y="10"/>
                    </a:lnTo>
                    <a:lnTo>
                      <a:pt x="586" y="19"/>
                    </a:lnTo>
                    <a:lnTo>
                      <a:pt x="593" y="28"/>
                    </a:lnTo>
                    <a:lnTo>
                      <a:pt x="601" y="55"/>
                    </a:lnTo>
                    <a:lnTo>
                      <a:pt x="603" y="83"/>
                    </a:lnTo>
                    <a:lnTo>
                      <a:pt x="601" y="113"/>
                    </a:lnTo>
                    <a:lnTo>
                      <a:pt x="594" y="142"/>
                    </a:lnTo>
                    <a:lnTo>
                      <a:pt x="583" y="173"/>
                    </a:lnTo>
                    <a:lnTo>
                      <a:pt x="569" y="203"/>
                    </a:lnTo>
                    <a:lnTo>
                      <a:pt x="552" y="233"/>
                    </a:lnTo>
                    <a:lnTo>
                      <a:pt x="566" y="239"/>
                    </a:lnTo>
                    <a:lnTo>
                      <a:pt x="579" y="246"/>
                    </a:lnTo>
                    <a:lnTo>
                      <a:pt x="589" y="259"/>
                    </a:lnTo>
                    <a:lnTo>
                      <a:pt x="593" y="267"/>
                    </a:lnTo>
                    <a:lnTo>
                      <a:pt x="597" y="275"/>
                    </a:lnTo>
                    <a:lnTo>
                      <a:pt x="614" y="274"/>
                    </a:lnTo>
                    <a:lnTo>
                      <a:pt x="631" y="277"/>
                    </a:lnTo>
                    <a:lnTo>
                      <a:pt x="648" y="283"/>
                    </a:lnTo>
                    <a:lnTo>
                      <a:pt x="664" y="294"/>
                    </a:lnTo>
                    <a:lnTo>
                      <a:pt x="679" y="308"/>
                    </a:lnTo>
                    <a:lnTo>
                      <a:pt x="693" y="329"/>
                    </a:lnTo>
                    <a:lnTo>
                      <a:pt x="700" y="343"/>
                    </a:lnTo>
                    <a:lnTo>
                      <a:pt x="703" y="355"/>
                    </a:lnTo>
                    <a:lnTo>
                      <a:pt x="705" y="363"/>
                    </a:lnTo>
                    <a:lnTo>
                      <a:pt x="759" y="357"/>
                    </a:lnTo>
                    <a:lnTo>
                      <a:pt x="811" y="356"/>
                    </a:lnTo>
                    <a:lnTo>
                      <a:pt x="861" y="357"/>
                    </a:lnTo>
                    <a:lnTo>
                      <a:pt x="912" y="361"/>
                    </a:lnTo>
                    <a:lnTo>
                      <a:pt x="962" y="367"/>
                    </a:lnTo>
                    <a:lnTo>
                      <a:pt x="1013" y="372"/>
                    </a:lnTo>
                    <a:lnTo>
                      <a:pt x="1065" y="375"/>
                    </a:lnTo>
                    <a:lnTo>
                      <a:pt x="1119" y="377"/>
                    </a:lnTo>
                    <a:lnTo>
                      <a:pt x="1136" y="379"/>
                    </a:lnTo>
                    <a:lnTo>
                      <a:pt x="1150" y="386"/>
                    </a:lnTo>
                    <a:lnTo>
                      <a:pt x="1161" y="395"/>
                    </a:lnTo>
                    <a:lnTo>
                      <a:pt x="1168" y="407"/>
                    </a:lnTo>
                    <a:lnTo>
                      <a:pt x="1174" y="420"/>
                    </a:lnTo>
                    <a:lnTo>
                      <a:pt x="1175" y="434"/>
                    </a:lnTo>
                    <a:lnTo>
                      <a:pt x="1174" y="448"/>
                    </a:lnTo>
                    <a:lnTo>
                      <a:pt x="1168" y="462"/>
                    </a:lnTo>
                    <a:lnTo>
                      <a:pt x="1161" y="473"/>
                    </a:lnTo>
                    <a:lnTo>
                      <a:pt x="1150" y="483"/>
                    </a:lnTo>
                    <a:lnTo>
                      <a:pt x="1136" y="489"/>
                    </a:lnTo>
                    <a:lnTo>
                      <a:pt x="1119" y="491"/>
                    </a:lnTo>
                    <a:lnTo>
                      <a:pt x="1084" y="490"/>
                    </a:lnTo>
                    <a:lnTo>
                      <a:pt x="1048" y="486"/>
                    </a:lnTo>
                    <a:lnTo>
                      <a:pt x="1010" y="481"/>
                    </a:lnTo>
                    <a:lnTo>
                      <a:pt x="973" y="474"/>
                    </a:lnTo>
                    <a:lnTo>
                      <a:pt x="934" y="468"/>
                    </a:lnTo>
                    <a:lnTo>
                      <a:pt x="896" y="463"/>
                    </a:lnTo>
                    <a:lnTo>
                      <a:pt x="858" y="460"/>
                    </a:lnTo>
                    <a:lnTo>
                      <a:pt x="820" y="459"/>
                    </a:lnTo>
                    <a:lnTo>
                      <a:pt x="784" y="462"/>
                    </a:lnTo>
                    <a:lnTo>
                      <a:pt x="750" y="469"/>
                    </a:lnTo>
                    <a:lnTo>
                      <a:pt x="717" y="482"/>
                    </a:lnTo>
                    <a:lnTo>
                      <a:pt x="705" y="488"/>
                    </a:lnTo>
                    <a:lnTo>
                      <a:pt x="691" y="495"/>
                    </a:lnTo>
                    <a:lnTo>
                      <a:pt x="676" y="500"/>
                    </a:lnTo>
                    <a:lnTo>
                      <a:pt x="662" y="502"/>
                    </a:lnTo>
                    <a:lnTo>
                      <a:pt x="647" y="500"/>
                    </a:lnTo>
                    <a:lnTo>
                      <a:pt x="636" y="496"/>
                    </a:lnTo>
                    <a:lnTo>
                      <a:pt x="625" y="490"/>
                    </a:lnTo>
                    <a:lnTo>
                      <a:pt x="613" y="485"/>
                    </a:lnTo>
                    <a:lnTo>
                      <a:pt x="602" y="479"/>
                    </a:lnTo>
                    <a:lnTo>
                      <a:pt x="594" y="471"/>
                    </a:lnTo>
                    <a:lnTo>
                      <a:pt x="586" y="462"/>
                    </a:lnTo>
                    <a:lnTo>
                      <a:pt x="582" y="449"/>
                    </a:lnTo>
                    <a:lnTo>
                      <a:pt x="581" y="430"/>
                    </a:lnTo>
                    <a:lnTo>
                      <a:pt x="581" y="414"/>
                    </a:lnTo>
                    <a:lnTo>
                      <a:pt x="569" y="434"/>
                    </a:lnTo>
                    <a:lnTo>
                      <a:pt x="557" y="453"/>
                    </a:lnTo>
                    <a:lnTo>
                      <a:pt x="546" y="465"/>
                    </a:lnTo>
                    <a:lnTo>
                      <a:pt x="533" y="473"/>
                    </a:lnTo>
                    <a:lnTo>
                      <a:pt x="518" y="478"/>
                    </a:lnTo>
                    <a:lnTo>
                      <a:pt x="503" y="479"/>
                    </a:lnTo>
                    <a:lnTo>
                      <a:pt x="489" y="477"/>
                    </a:lnTo>
                    <a:lnTo>
                      <a:pt x="475" y="471"/>
                    </a:lnTo>
                    <a:lnTo>
                      <a:pt x="463" y="464"/>
                    </a:lnTo>
                    <a:lnTo>
                      <a:pt x="453" y="453"/>
                    </a:lnTo>
                    <a:lnTo>
                      <a:pt x="448" y="441"/>
                    </a:lnTo>
                    <a:lnTo>
                      <a:pt x="447" y="426"/>
                    </a:lnTo>
                    <a:lnTo>
                      <a:pt x="451" y="409"/>
                    </a:lnTo>
                    <a:lnTo>
                      <a:pt x="455" y="403"/>
                    </a:lnTo>
                    <a:lnTo>
                      <a:pt x="458" y="396"/>
                    </a:lnTo>
                    <a:lnTo>
                      <a:pt x="458" y="396"/>
                    </a:lnTo>
                    <a:lnTo>
                      <a:pt x="457" y="396"/>
                    </a:lnTo>
                    <a:lnTo>
                      <a:pt x="466" y="375"/>
                    </a:lnTo>
                    <a:lnTo>
                      <a:pt x="452" y="385"/>
                    </a:lnTo>
                    <a:lnTo>
                      <a:pt x="440" y="396"/>
                    </a:lnTo>
                    <a:lnTo>
                      <a:pt x="429" y="411"/>
                    </a:lnTo>
                    <a:lnTo>
                      <a:pt x="416" y="424"/>
                    </a:lnTo>
                    <a:lnTo>
                      <a:pt x="401" y="432"/>
                    </a:lnTo>
                    <a:lnTo>
                      <a:pt x="385" y="435"/>
                    </a:lnTo>
                    <a:lnTo>
                      <a:pt x="369" y="435"/>
                    </a:lnTo>
                    <a:lnTo>
                      <a:pt x="355" y="431"/>
                    </a:lnTo>
                    <a:lnTo>
                      <a:pt x="341" y="424"/>
                    </a:lnTo>
                    <a:lnTo>
                      <a:pt x="330" y="413"/>
                    </a:lnTo>
                    <a:lnTo>
                      <a:pt x="323" y="400"/>
                    </a:lnTo>
                    <a:lnTo>
                      <a:pt x="319" y="386"/>
                    </a:lnTo>
                    <a:lnTo>
                      <a:pt x="322" y="370"/>
                    </a:lnTo>
                    <a:lnTo>
                      <a:pt x="329" y="353"/>
                    </a:lnTo>
                    <a:lnTo>
                      <a:pt x="371" y="293"/>
                    </a:lnTo>
                    <a:lnTo>
                      <a:pt x="411" y="230"/>
                    </a:lnTo>
                    <a:lnTo>
                      <a:pt x="332" y="314"/>
                    </a:lnTo>
                    <a:lnTo>
                      <a:pt x="257" y="399"/>
                    </a:lnTo>
                    <a:lnTo>
                      <a:pt x="182" y="488"/>
                    </a:lnTo>
                    <a:lnTo>
                      <a:pt x="111" y="578"/>
                    </a:lnTo>
                    <a:lnTo>
                      <a:pt x="98" y="591"/>
                    </a:lnTo>
                    <a:lnTo>
                      <a:pt x="82" y="598"/>
                    </a:lnTo>
                    <a:lnTo>
                      <a:pt x="66" y="601"/>
                    </a:lnTo>
                    <a:lnTo>
                      <a:pt x="50" y="600"/>
                    </a:lnTo>
                    <a:lnTo>
                      <a:pt x="34" y="596"/>
                    </a:lnTo>
                    <a:lnTo>
                      <a:pt x="22" y="589"/>
                    </a:lnTo>
                    <a:lnTo>
                      <a:pt x="10" y="578"/>
                    </a:lnTo>
                    <a:lnTo>
                      <a:pt x="2" y="565"/>
                    </a:lnTo>
                    <a:lnTo>
                      <a:pt x="0" y="551"/>
                    </a:lnTo>
                    <a:lnTo>
                      <a:pt x="2" y="536"/>
                    </a:lnTo>
                    <a:lnTo>
                      <a:pt x="12" y="520"/>
                    </a:lnTo>
                    <a:lnTo>
                      <a:pt x="76" y="439"/>
                    </a:lnTo>
                    <a:lnTo>
                      <a:pt x="141" y="357"/>
                    </a:lnTo>
                    <a:lnTo>
                      <a:pt x="208" y="278"/>
                    </a:lnTo>
                    <a:lnTo>
                      <a:pt x="278" y="200"/>
                    </a:lnTo>
                    <a:lnTo>
                      <a:pt x="350" y="125"/>
                    </a:lnTo>
                    <a:lnTo>
                      <a:pt x="367" y="109"/>
                    </a:lnTo>
                    <a:lnTo>
                      <a:pt x="386" y="91"/>
                    </a:lnTo>
                    <a:lnTo>
                      <a:pt x="406" y="72"/>
                    </a:lnTo>
                    <a:lnTo>
                      <a:pt x="426" y="53"/>
                    </a:lnTo>
                    <a:lnTo>
                      <a:pt x="447" y="36"/>
                    </a:lnTo>
                    <a:lnTo>
                      <a:pt x="471" y="21"/>
                    </a:lnTo>
                    <a:lnTo>
                      <a:pt x="494" y="9"/>
                    </a:lnTo>
                    <a:lnTo>
                      <a:pt x="518" y="2"/>
                    </a:lnTo>
                    <a:lnTo>
                      <a:pt x="5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grpSp>
        <p:nvGrpSpPr>
          <p:cNvPr id="127" name="Group 126"/>
          <p:cNvGrpSpPr>
            <a:grpSpLocks noChangeAspect="1"/>
          </p:cNvGrpSpPr>
          <p:nvPr/>
        </p:nvGrpSpPr>
        <p:grpSpPr>
          <a:xfrm>
            <a:off x="1079386" y="3921231"/>
            <a:ext cx="4786425" cy="1869968"/>
            <a:chOff x="312888" y="5115140"/>
            <a:chExt cx="3248195" cy="1269009"/>
          </a:xfrm>
        </p:grpSpPr>
        <p:sp>
          <p:nvSpPr>
            <p:cNvPr id="129" name="TextBox 128"/>
            <p:cNvSpPr txBox="1"/>
            <p:nvPr/>
          </p:nvSpPr>
          <p:spPr>
            <a:xfrm>
              <a:off x="312888" y="5248729"/>
              <a:ext cx="1965605" cy="480390"/>
            </a:xfrm>
            <a:prstGeom prst="rect">
              <a:avLst/>
            </a:prstGeom>
            <a:noFill/>
          </p:spPr>
          <p:txBody>
            <a:bodyPr wrap="square" rtlCol="0">
              <a:spAutoFit/>
            </a:bodyPr>
            <a:lstStyle/>
            <a:p>
              <a:pPr algn="r"/>
              <a:r>
                <a:rPr lang="en-US" sz="2000" dirty="0" smtClean="0">
                  <a:solidFill>
                    <a:schemeClr val="tx1">
                      <a:lumMod val="75000"/>
                      <a:lumOff val="25000"/>
                    </a:schemeClr>
                  </a:solidFill>
                  <a:latin typeface="Arial" panose="020B0604020202020204" pitchFamily="34" charset="0"/>
                  <a:cs typeface="Arial" panose="020B0604020202020204" pitchFamily="34" charset="0"/>
                </a:rPr>
                <a:t>INSCAPE DISC® SERIES</a:t>
              </a: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30" name="Freeform 9"/>
            <p:cNvSpPr>
              <a:spLocks/>
            </p:cNvSpPr>
            <p:nvPr/>
          </p:nvSpPr>
          <p:spPr bwMode="auto">
            <a:xfrm>
              <a:off x="2285506" y="5115140"/>
              <a:ext cx="1275577" cy="1269009"/>
            </a:xfrm>
            <a:custGeom>
              <a:avLst/>
              <a:gdLst>
                <a:gd name="T0" fmla="*/ 409 w 2331"/>
                <a:gd name="T1" fmla="*/ 0 h 2317"/>
                <a:gd name="T2" fmla="*/ 1852 w 2331"/>
                <a:gd name="T3" fmla="*/ 0 h 2317"/>
                <a:gd name="T4" fmla="*/ 1860 w 2331"/>
                <a:gd name="T5" fmla="*/ 61 h 2317"/>
                <a:gd name="T6" fmla="*/ 1876 w 2331"/>
                <a:gd name="T7" fmla="*/ 120 h 2317"/>
                <a:gd name="T8" fmla="*/ 1899 w 2331"/>
                <a:gd name="T9" fmla="*/ 174 h 2317"/>
                <a:gd name="T10" fmla="*/ 1927 w 2331"/>
                <a:gd name="T11" fmla="*/ 227 h 2317"/>
                <a:gd name="T12" fmla="*/ 1963 w 2331"/>
                <a:gd name="T13" fmla="*/ 274 h 2317"/>
                <a:gd name="T14" fmla="*/ 2003 w 2331"/>
                <a:gd name="T15" fmla="*/ 316 h 2317"/>
                <a:gd name="T16" fmla="*/ 2049 w 2331"/>
                <a:gd name="T17" fmla="*/ 354 h 2317"/>
                <a:gd name="T18" fmla="*/ 2097 w 2331"/>
                <a:gd name="T19" fmla="*/ 385 h 2317"/>
                <a:gd name="T20" fmla="*/ 2151 w 2331"/>
                <a:gd name="T21" fmla="*/ 411 h 2317"/>
                <a:gd name="T22" fmla="*/ 2208 w 2331"/>
                <a:gd name="T23" fmla="*/ 429 h 2317"/>
                <a:gd name="T24" fmla="*/ 2268 w 2331"/>
                <a:gd name="T25" fmla="*/ 442 h 2317"/>
                <a:gd name="T26" fmla="*/ 2331 w 2331"/>
                <a:gd name="T27" fmla="*/ 445 h 2317"/>
                <a:gd name="T28" fmla="*/ 2331 w 2331"/>
                <a:gd name="T29" fmla="*/ 2317 h 2317"/>
                <a:gd name="T30" fmla="*/ 2027 w 2331"/>
                <a:gd name="T31" fmla="*/ 2317 h 2317"/>
                <a:gd name="T32" fmla="*/ 1925 w 2331"/>
                <a:gd name="T33" fmla="*/ 1844 h 2317"/>
                <a:gd name="T34" fmla="*/ 1832 w 2331"/>
                <a:gd name="T35" fmla="*/ 1821 h 2317"/>
                <a:gd name="T36" fmla="*/ 1739 w 2331"/>
                <a:gd name="T37" fmla="*/ 1794 h 2317"/>
                <a:gd name="T38" fmla="*/ 1649 w 2331"/>
                <a:gd name="T39" fmla="*/ 1762 h 2317"/>
                <a:gd name="T40" fmla="*/ 1561 w 2331"/>
                <a:gd name="T41" fmla="*/ 1727 h 2317"/>
                <a:gd name="T42" fmla="*/ 1202 w 2331"/>
                <a:gd name="T43" fmla="*/ 2050 h 2317"/>
                <a:gd name="T44" fmla="*/ 703 w 2331"/>
                <a:gd name="T45" fmla="*/ 1690 h 2317"/>
                <a:gd name="T46" fmla="*/ 898 w 2331"/>
                <a:gd name="T47" fmla="*/ 1246 h 2317"/>
                <a:gd name="T48" fmla="*/ 837 w 2331"/>
                <a:gd name="T49" fmla="*/ 1173 h 2317"/>
                <a:gd name="T50" fmla="*/ 778 w 2331"/>
                <a:gd name="T51" fmla="*/ 1098 h 2317"/>
                <a:gd name="T52" fmla="*/ 724 w 2331"/>
                <a:gd name="T53" fmla="*/ 1019 h 2317"/>
                <a:gd name="T54" fmla="*/ 673 w 2331"/>
                <a:gd name="T55" fmla="*/ 938 h 2317"/>
                <a:gd name="T56" fmla="*/ 192 w 2331"/>
                <a:gd name="T57" fmla="*/ 989 h 2317"/>
                <a:gd name="T58" fmla="*/ 0 w 2331"/>
                <a:gd name="T59" fmla="*/ 403 h 2317"/>
                <a:gd name="T60" fmla="*/ 419 w 2331"/>
                <a:gd name="T61" fmla="*/ 160 h 2317"/>
                <a:gd name="T62" fmla="*/ 412 w 2331"/>
                <a:gd name="T63" fmla="*/ 80 h 2317"/>
                <a:gd name="T64" fmla="*/ 409 w 2331"/>
                <a:gd name="T65" fmla="*/ 0 h 2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1" h="2317">
                  <a:moveTo>
                    <a:pt x="409" y="0"/>
                  </a:moveTo>
                  <a:lnTo>
                    <a:pt x="1852" y="0"/>
                  </a:lnTo>
                  <a:lnTo>
                    <a:pt x="1860" y="61"/>
                  </a:lnTo>
                  <a:lnTo>
                    <a:pt x="1876" y="120"/>
                  </a:lnTo>
                  <a:lnTo>
                    <a:pt x="1899" y="174"/>
                  </a:lnTo>
                  <a:lnTo>
                    <a:pt x="1927" y="227"/>
                  </a:lnTo>
                  <a:lnTo>
                    <a:pt x="1963" y="274"/>
                  </a:lnTo>
                  <a:lnTo>
                    <a:pt x="2003" y="316"/>
                  </a:lnTo>
                  <a:lnTo>
                    <a:pt x="2049" y="354"/>
                  </a:lnTo>
                  <a:lnTo>
                    <a:pt x="2097" y="385"/>
                  </a:lnTo>
                  <a:lnTo>
                    <a:pt x="2151" y="411"/>
                  </a:lnTo>
                  <a:lnTo>
                    <a:pt x="2208" y="429"/>
                  </a:lnTo>
                  <a:lnTo>
                    <a:pt x="2268" y="442"/>
                  </a:lnTo>
                  <a:lnTo>
                    <a:pt x="2331" y="445"/>
                  </a:lnTo>
                  <a:lnTo>
                    <a:pt x="2331" y="2317"/>
                  </a:lnTo>
                  <a:lnTo>
                    <a:pt x="2027" y="2317"/>
                  </a:lnTo>
                  <a:lnTo>
                    <a:pt x="1925" y="1844"/>
                  </a:lnTo>
                  <a:lnTo>
                    <a:pt x="1832" y="1821"/>
                  </a:lnTo>
                  <a:lnTo>
                    <a:pt x="1739" y="1794"/>
                  </a:lnTo>
                  <a:lnTo>
                    <a:pt x="1649" y="1762"/>
                  </a:lnTo>
                  <a:lnTo>
                    <a:pt x="1561" y="1727"/>
                  </a:lnTo>
                  <a:lnTo>
                    <a:pt x="1202" y="2050"/>
                  </a:lnTo>
                  <a:lnTo>
                    <a:pt x="703" y="1690"/>
                  </a:lnTo>
                  <a:lnTo>
                    <a:pt x="898" y="1246"/>
                  </a:lnTo>
                  <a:lnTo>
                    <a:pt x="837" y="1173"/>
                  </a:lnTo>
                  <a:lnTo>
                    <a:pt x="778" y="1098"/>
                  </a:lnTo>
                  <a:lnTo>
                    <a:pt x="724" y="1019"/>
                  </a:lnTo>
                  <a:lnTo>
                    <a:pt x="673" y="938"/>
                  </a:lnTo>
                  <a:lnTo>
                    <a:pt x="192" y="989"/>
                  </a:lnTo>
                  <a:lnTo>
                    <a:pt x="0" y="403"/>
                  </a:lnTo>
                  <a:lnTo>
                    <a:pt x="419" y="160"/>
                  </a:lnTo>
                  <a:lnTo>
                    <a:pt x="412" y="80"/>
                  </a:lnTo>
                  <a:lnTo>
                    <a:pt x="409"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nvGrpSpPr>
            <p:cNvPr id="131" name="Group 130"/>
            <p:cNvGrpSpPr/>
            <p:nvPr/>
          </p:nvGrpSpPr>
          <p:grpSpPr>
            <a:xfrm>
              <a:off x="2894012" y="5372169"/>
              <a:ext cx="392917" cy="342831"/>
              <a:chOff x="8456613" y="3160713"/>
              <a:chExt cx="1282700" cy="1119188"/>
            </a:xfrm>
            <a:solidFill>
              <a:schemeClr val="bg1"/>
            </a:solidFill>
          </p:grpSpPr>
          <p:sp>
            <p:nvSpPr>
              <p:cNvPr id="132" name="Freeform 65"/>
              <p:cNvSpPr>
                <a:spLocks/>
              </p:cNvSpPr>
              <p:nvPr/>
            </p:nvSpPr>
            <p:spPr bwMode="auto">
              <a:xfrm>
                <a:off x="9312276" y="3321051"/>
                <a:ext cx="174624" cy="358774"/>
              </a:xfrm>
              <a:custGeom>
                <a:avLst/>
                <a:gdLst>
                  <a:gd name="T0" fmla="*/ 319 w 554"/>
                  <a:gd name="T1" fmla="*/ 4 h 1132"/>
                  <a:gd name="T2" fmla="*/ 346 w 554"/>
                  <a:gd name="T3" fmla="*/ 44 h 1132"/>
                  <a:gd name="T4" fmla="*/ 348 w 554"/>
                  <a:gd name="T5" fmla="*/ 130 h 1132"/>
                  <a:gd name="T6" fmla="*/ 352 w 554"/>
                  <a:gd name="T7" fmla="*/ 133 h 1132"/>
                  <a:gd name="T8" fmla="*/ 366 w 554"/>
                  <a:gd name="T9" fmla="*/ 136 h 1132"/>
                  <a:gd name="T10" fmla="*/ 419 w 554"/>
                  <a:gd name="T11" fmla="*/ 147 h 1132"/>
                  <a:gd name="T12" fmla="*/ 481 w 554"/>
                  <a:gd name="T13" fmla="*/ 164 h 1132"/>
                  <a:gd name="T14" fmla="*/ 517 w 554"/>
                  <a:gd name="T15" fmla="*/ 188 h 1132"/>
                  <a:gd name="T16" fmla="*/ 496 w 554"/>
                  <a:gd name="T17" fmla="*/ 272 h 1132"/>
                  <a:gd name="T18" fmla="*/ 469 w 554"/>
                  <a:gd name="T19" fmla="*/ 297 h 1132"/>
                  <a:gd name="T20" fmla="*/ 436 w 554"/>
                  <a:gd name="T21" fmla="*/ 294 h 1132"/>
                  <a:gd name="T22" fmla="*/ 412 w 554"/>
                  <a:gd name="T23" fmla="*/ 283 h 1132"/>
                  <a:gd name="T24" fmla="*/ 350 w 554"/>
                  <a:gd name="T25" fmla="*/ 267 h 1132"/>
                  <a:gd name="T26" fmla="*/ 266 w 554"/>
                  <a:gd name="T27" fmla="*/ 263 h 1132"/>
                  <a:gd name="T28" fmla="*/ 206 w 554"/>
                  <a:gd name="T29" fmla="*/ 286 h 1132"/>
                  <a:gd name="T30" fmla="*/ 178 w 554"/>
                  <a:gd name="T31" fmla="*/ 324 h 1132"/>
                  <a:gd name="T32" fmla="*/ 174 w 554"/>
                  <a:gd name="T33" fmla="*/ 369 h 1132"/>
                  <a:gd name="T34" fmla="*/ 197 w 554"/>
                  <a:gd name="T35" fmla="*/ 414 h 1132"/>
                  <a:gd name="T36" fmla="*/ 260 w 554"/>
                  <a:gd name="T37" fmla="*/ 454 h 1132"/>
                  <a:gd name="T38" fmla="*/ 377 w 554"/>
                  <a:gd name="T39" fmla="*/ 505 h 1132"/>
                  <a:gd name="T40" fmla="*/ 488 w 554"/>
                  <a:gd name="T41" fmla="*/ 579 h 1132"/>
                  <a:gd name="T42" fmla="*/ 544 w 554"/>
                  <a:gd name="T43" fmla="*/ 672 h 1132"/>
                  <a:gd name="T44" fmla="*/ 551 w 554"/>
                  <a:gd name="T45" fmla="*/ 785 h 1132"/>
                  <a:gd name="T46" fmla="*/ 510 w 554"/>
                  <a:gd name="T47" fmla="*/ 887 h 1132"/>
                  <a:gd name="T48" fmla="*/ 424 w 554"/>
                  <a:gd name="T49" fmla="*/ 960 h 1132"/>
                  <a:gd name="T50" fmla="*/ 344 w 554"/>
                  <a:gd name="T51" fmla="*/ 989 h 1132"/>
                  <a:gd name="T52" fmla="*/ 339 w 554"/>
                  <a:gd name="T53" fmla="*/ 992 h 1132"/>
                  <a:gd name="T54" fmla="*/ 338 w 554"/>
                  <a:gd name="T55" fmla="*/ 1088 h 1132"/>
                  <a:gd name="T56" fmla="*/ 310 w 554"/>
                  <a:gd name="T57" fmla="*/ 1129 h 1132"/>
                  <a:gd name="T58" fmla="*/ 234 w 554"/>
                  <a:gd name="T59" fmla="*/ 1129 h 1132"/>
                  <a:gd name="T60" fmla="*/ 206 w 554"/>
                  <a:gd name="T61" fmla="*/ 1088 h 1132"/>
                  <a:gd name="T62" fmla="*/ 205 w 554"/>
                  <a:gd name="T63" fmla="*/ 997 h 1132"/>
                  <a:gd name="T64" fmla="*/ 199 w 554"/>
                  <a:gd name="T65" fmla="*/ 994 h 1132"/>
                  <a:gd name="T66" fmla="*/ 180 w 554"/>
                  <a:gd name="T67" fmla="*/ 991 h 1132"/>
                  <a:gd name="T68" fmla="*/ 117 w 554"/>
                  <a:gd name="T69" fmla="*/ 978 h 1132"/>
                  <a:gd name="T70" fmla="*/ 42 w 554"/>
                  <a:gd name="T71" fmla="*/ 954 h 1132"/>
                  <a:gd name="T72" fmla="*/ 3 w 554"/>
                  <a:gd name="T73" fmla="*/ 926 h 1132"/>
                  <a:gd name="T74" fmla="*/ 24 w 554"/>
                  <a:gd name="T75" fmla="*/ 842 h 1132"/>
                  <a:gd name="T76" fmla="*/ 51 w 554"/>
                  <a:gd name="T77" fmla="*/ 816 h 1132"/>
                  <a:gd name="T78" fmla="*/ 76 w 554"/>
                  <a:gd name="T79" fmla="*/ 816 h 1132"/>
                  <a:gd name="T80" fmla="*/ 93 w 554"/>
                  <a:gd name="T81" fmla="*/ 823 h 1132"/>
                  <a:gd name="T82" fmla="*/ 140 w 554"/>
                  <a:gd name="T83" fmla="*/ 841 h 1132"/>
                  <a:gd name="T84" fmla="*/ 205 w 554"/>
                  <a:gd name="T85" fmla="*/ 859 h 1132"/>
                  <a:gd name="T86" fmla="*/ 283 w 554"/>
                  <a:gd name="T87" fmla="*/ 861 h 1132"/>
                  <a:gd name="T88" fmla="*/ 360 w 554"/>
                  <a:gd name="T89" fmla="*/ 825 h 1132"/>
                  <a:gd name="T90" fmla="*/ 390 w 554"/>
                  <a:gd name="T91" fmla="*/ 756 h 1132"/>
                  <a:gd name="T92" fmla="*/ 365 w 554"/>
                  <a:gd name="T93" fmla="*/ 690 h 1132"/>
                  <a:gd name="T94" fmla="*/ 288 w 554"/>
                  <a:gd name="T95" fmla="*/ 636 h 1132"/>
                  <a:gd name="T96" fmla="*/ 183 w 554"/>
                  <a:gd name="T97" fmla="*/ 591 h 1132"/>
                  <a:gd name="T98" fmla="*/ 95 w 554"/>
                  <a:gd name="T99" fmla="*/ 540 h 1132"/>
                  <a:gd name="T100" fmla="*/ 32 w 554"/>
                  <a:gd name="T101" fmla="*/ 467 h 1132"/>
                  <a:gd name="T102" fmla="*/ 9 w 554"/>
                  <a:gd name="T103" fmla="*/ 369 h 1132"/>
                  <a:gd name="T104" fmla="*/ 33 w 554"/>
                  <a:gd name="T105" fmla="*/ 267 h 1132"/>
                  <a:gd name="T106" fmla="*/ 101 w 554"/>
                  <a:gd name="T107" fmla="*/ 187 h 1132"/>
                  <a:gd name="T108" fmla="*/ 206 w 554"/>
                  <a:gd name="T109" fmla="*/ 139 h 1132"/>
                  <a:gd name="T110" fmla="*/ 212 w 554"/>
                  <a:gd name="T111" fmla="*/ 137 h 1132"/>
                  <a:gd name="T112" fmla="*/ 216 w 554"/>
                  <a:gd name="T113" fmla="*/ 130 h 1132"/>
                  <a:gd name="T114" fmla="*/ 229 w 554"/>
                  <a:gd name="T115" fmla="*/ 12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4" h="1132">
                    <a:moveTo>
                      <a:pt x="261" y="0"/>
                    </a:moveTo>
                    <a:lnTo>
                      <a:pt x="300" y="0"/>
                    </a:lnTo>
                    <a:lnTo>
                      <a:pt x="319" y="4"/>
                    </a:lnTo>
                    <a:lnTo>
                      <a:pt x="333" y="12"/>
                    </a:lnTo>
                    <a:lnTo>
                      <a:pt x="343" y="27"/>
                    </a:lnTo>
                    <a:lnTo>
                      <a:pt x="346" y="44"/>
                    </a:lnTo>
                    <a:lnTo>
                      <a:pt x="347" y="125"/>
                    </a:lnTo>
                    <a:lnTo>
                      <a:pt x="347" y="128"/>
                    </a:lnTo>
                    <a:lnTo>
                      <a:pt x="348" y="130"/>
                    </a:lnTo>
                    <a:lnTo>
                      <a:pt x="349" y="131"/>
                    </a:lnTo>
                    <a:lnTo>
                      <a:pt x="350" y="132"/>
                    </a:lnTo>
                    <a:lnTo>
                      <a:pt x="352" y="133"/>
                    </a:lnTo>
                    <a:lnTo>
                      <a:pt x="353" y="133"/>
                    </a:lnTo>
                    <a:lnTo>
                      <a:pt x="357" y="133"/>
                    </a:lnTo>
                    <a:lnTo>
                      <a:pt x="366" y="136"/>
                    </a:lnTo>
                    <a:lnTo>
                      <a:pt x="381" y="138"/>
                    </a:lnTo>
                    <a:lnTo>
                      <a:pt x="398" y="142"/>
                    </a:lnTo>
                    <a:lnTo>
                      <a:pt x="419" y="147"/>
                    </a:lnTo>
                    <a:lnTo>
                      <a:pt x="440" y="152"/>
                    </a:lnTo>
                    <a:lnTo>
                      <a:pt x="462" y="158"/>
                    </a:lnTo>
                    <a:lnTo>
                      <a:pt x="481" y="164"/>
                    </a:lnTo>
                    <a:lnTo>
                      <a:pt x="500" y="171"/>
                    </a:lnTo>
                    <a:lnTo>
                      <a:pt x="510" y="177"/>
                    </a:lnTo>
                    <a:lnTo>
                      <a:pt x="517" y="188"/>
                    </a:lnTo>
                    <a:lnTo>
                      <a:pt x="521" y="201"/>
                    </a:lnTo>
                    <a:lnTo>
                      <a:pt x="518" y="215"/>
                    </a:lnTo>
                    <a:lnTo>
                      <a:pt x="496" y="272"/>
                    </a:lnTo>
                    <a:lnTo>
                      <a:pt x="490" y="283"/>
                    </a:lnTo>
                    <a:lnTo>
                      <a:pt x="480" y="291"/>
                    </a:lnTo>
                    <a:lnTo>
                      <a:pt x="469" y="297"/>
                    </a:lnTo>
                    <a:lnTo>
                      <a:pt x="457" y="298"/>
                    </a:lnTo>
                    <a:lnTo>
                      <a:pt x="446" y="297"/>
                    </a:lnTo>
                    <a:lnTo>
                      <a:pt x="436" y="294"/>
                    </a:lnTo>
                    <a:lnTo>
                      <a:pt x="434" y="292"/>
                    </a:lnTo>
                    <a:lnTo>
                      <a:pt x="425" y="289"/>
                    </a:lnTo>
                    <a:lnTo>
                      <a:pt x="412" y="283"/>
                    </a:lnTo>
                    <a:lnTo>
                      <a:pt x="395" y="278"/>
                    </a:lnTo>
                    <a:lnTo>
                      <a:pt x="374" y="272"/>
                    </a:lnTo>
                    <a:lnTo>
                      <a:pt x="350" y="267"/>
                    </a:lnTo>
                    <a:lnTo>
                      <a:pt x="324" y="263"/>
                    </a:lnTo>
                    <a:lnTo>
                      <a:pt x="294" y="262"/>
                    </a:lnTo>
                    <a:lnTo>
                      <a:pt x="266" y="263"/>
                    </a:lnTo>
                    <a:lnTo>
                      <a:pt x="243" y="268"/>
                    </a:lnTo>
                    <a:lnTo>
                      <a:pt x="223" y="276"/>
                    </a:lnTo>
                    <a:lnTo>
                      <a:pt x="206" y="286"/>
                    </a:lnTo>
                    <a:lnTo>
                      <a:pt x="194" y="297"/>
                    </a:lnTo>
                    <a:lnTo>
                      <a:pt x="184" y="311"/>
                    </a:lnTo>
                    <a:lnTo>
                      <a:pt x="178" y="324"/>
                    </a:lnTo>
                    <a:lnTo>
                      <a:pt x="173" y="339"/>
                    </a:lnTo>
                    <a:lnTo>
                      <a:pt x="172" y="354"/>
                    </a:lnTo>
                    <a:lnTo>
                      <a:pt x="174" y="369"/>
                    </a:lnTo>
                    <a:lnTo>
                      <a:pt x="178" y="385"/>
                    </a:lnTo>
                    <a:lnTo>
                      <a:pt x="185" y="400"/>
                    </a:lnTo>
                    <a:lnTo>
                      <a:pt x="197" y="414"/>
                    </a:lnTo>
                    <a:lnTo>
                      <a:pt x="213" y="427"/>
                    </a:lnTo>
                    <a:lnTo>
                      <a:pt x="234" y="440"/>
                    </a:lnTo>
                    <a:lnTo>
                      <a:pt x="260" y="454"/>
                    </a:lnTo>
                    <a:lnTo>
                      <a:pt x="290" y="469"/>
                    </a:lnTo>
                    <a:lnTo>
                      <a:pt x="328" y="483"/>
                    </a:lnTo>
                    <a:lnTo>
                      <a:pt x="377" y="505"/>
                    </a:lnTo>
                    <a:lnTo>
                      <a:pt x="420" y="529"/>
                    </a:lnTo>
                    <a:lnTo>
                      <a:pt x="457" y="553"/>
                    </a:lnTo>
                    <a:lnTo>
                      <a:pt x="488" y="579"/>
                    </a:lnTo>
                    <a:lnTo>
                      <a:pt x="512" y="608"/>
                    </a:lnTo>
                    <a:lnTo>
                      <a:pt x="530" y="639"/>
                    </a:lnTo>
                    <a:lnTo>
                      <a:pt x="544" y="672"/>
                    </a:lnTo>
                    <a:lnTo>
                      <a:pt x="551" y="707"/>
                    </a:lnTo>
                    <a:lnTo>
                      <a:pt x="554" y="746"/>
                    </a:lnTo>
                    <a:lnTo>
                      <a:pt x="551" y="785"/>
                    </a:lnTo>
                    <a:lnTo>
                      <a:pt x="543" y="822"/>
                    </a:lnTo>
                    <a:lnTo>
                      <a:pt x="529" y="855"/>
                    </a:lnTo>
                    <a:lnTo>
                      <a:pt x="510" y="887"/>
                    </a:lnTo>
                    <a:lnTo>
                      <a:pt x="485" y="915"/>
                    </a:lnTo>
                    <a:lnTo>
                      <a:pt x="457" y="940"/>
                    </a:lnTo>
                    <a:lnTo>
                      <a:pt x="424" y="960"/>
                    </a:lnTo>
                    <a:lnTo>
                      <a:pt x="386" y="976"/>
                    </a:lnTo>
                    <a:lnTo>
                      <a:pt x="346" y="989"/>
                    </a:lnTo>
                    <a:lnTo>
                      <a:pt x="344" y="989"/>
                    </a:lnTo>
                    <a:lnTo>
                      <a:pt x="343" y="990"/>
                    </a:lnTo>
                    <a:lnTo>
                      <a:pt x="341" y="991"/>
                    </a:lnTo>
                    <a:lnTo>
                      <a:pt x="339" y="992"/>
                    </a:lnTo>
                    <a:lnTo>
                      <a:pt x="338" y="995"/>
                    </a:lnTo>
                    <a:lnTo>
                      <a:pt x="338" y="998"/>
                    </a:lnTo>
                    <a:lnTo>
                      <a:pt x="338" y="1088"/>
                    </a:lnTo>
                    <a:lnTo>
                      <a:pt x="335" y="1105"/>
                    </a:lnTo>
                    <a:lnTo>
                      <a:pt x="325" y="1120"/>
                    </a:lnTo>
                    <a:lnTo>
                      <a:pt x="310" y="1129"/>
                    </a:lnTo>
                    <a:lnTo>
                      <a:pt x="293" y="1132"/>
                    </a:lnTo>
                    <a:lnTo>
                      <a:pt x="251" y="1132"/>
                    </a:lnTo>
                    <a:lnTo>
                      <a:pt x="234" y="1129"/>
                    </a:lnTo>
                    <a:lnTo>
                      <a:pt x="219" y="1120"/>
                    </a:lnTo>
                    <a:lnTo>
                      <a:pt x="210" y="1105"/>
                    </a:lnTo>
                    <a:lnTo>
                      <a:pt x="206" y="1088"/>
                    </a:lnTo>
                    <a:lnTo>
                      <a:pt x="206" y="1003"/>
                    </a:lnTo>
                    <a:lnTo>
                      <a:pt x="206" y="1000"/>
                    </a:lnTo>
                    <a:lnTo>
                      <a:pt x="205" y="997"/>
                    </a:lnTo>
                    <a:lnTo>
                      <a:pt x="202" y="996"/>
                    </a:lnTo>
                    <a:lnTo>
                      <a:pt x="201" y="995"/>
                    </a:lnTo>
                    <a:lnTo>
                      <a:pt x="199" y="994"/>
                    </a:lnTo>
                    <a:lnTo>
                      <a:pt x="197" y="994"/>
                    </a:lnTo>
                    <a:lnTo>
                      <a:pt x="193" y="994"/>
                    </a:lnTo>
                    <a:lnTo>
                      <a:pt x="180" y="991"/>
                    </a:lnTo>
                    <a:lnTo>
                      <a:pt x="163" y="987"/>
                    </a:lnTo>
                    <a:lnTo>
                      <a:pt x="141" y="983"/>
                    </a:lnTo>
                    <a:lnTo>
                      <a:pt x="117" y="978"/>
                    </a:lnTo>
                    <a:lnTo>
                      <a:pt x="92" y="970"/>
                    </a:lnTo>
                    <a:lnTo>
                      <a:pt x="66" y="963"/>
                    </a:lnTo>
                    <a:lnTo>
                      <a:pt x="42" y="954"/>
                    </a:lnTo>
                    <a:lnTo>
                      <a:pt x="21" y="945"/>
                    </a:lnTo>
                    <a:lnTo>
                      <a:pt x="11" y="937"/>
                    </a:lnTo>
                    <a:lnTo>
                      <a:pt x="3" y="926"/>
                    </a:lnTo>
                    <a:lnTo>
                      <a:pt x="0" y="914"/>
                    </a:lnTo>
                    <a:lnTo>
                      <a:pt x="3" y="899"/>
                    </a:lnTo>
                    <a:lnTo>
                      <a:pt x="24" y="842"/>
                    </a:lnTo>
                    <a:lnTo>
                      <a:pt x="30" y="831"/>
                    </a:lnTo>
                    <a:lnTo>
                      <a:pt x="40" y="822"/>
                    </a:lnTo>
                    <a:lnTo>
                      <a:pt x="51" y="816"/>
                    </a:lnTo>
                    <a:lnTo>
                      <a:pt x="64" y="814"/>
                    </a:lnTo>
                    <a:lnTo>
                      <a:pt x="70" y="815"/>
                    </a:lnTo>
                    <a:lnTo>
                      <a:pt x="76" y="816"/>
                    </a:lnTo>
                    <a:lnTo>
                      <a:pt x="82" y="819"/>
                    </a:lnTo>
                    <a:lnTo>
                      <a:pt x="86" y="820"/>
                    </a:lnTo>
                    <a:lnTo>
                      <a:pt x="93" y="823"/>
                    </a:lnTo>
                    <a:lnTo>
                      <a:pt x="106" y="828"/>
                    </a:lnTo>
                    <a:lnTo>
                      <a:pt x="122" y="834"/>
                    </a:lnTo>
                    <a:lnTo>
                      <a:pt x="140" y="841"/>
                    </a:lnTo>
                    <a:lnTo>
                      <a:pt x="161" y="848"/>
                    </a:lnTo>
                    <a:lnTo>
                      <a:pt x="183" y="854"/>
                    </a:lnTo>
                    <a:lnTo>
                      <a:pt x="205" y="859"/>
                    </a:lnTo>
                    <a:lnTo>
                      <a:pt x="228" y="863"/>
                    </a:lnTo>
                    <a:lnTo>
                      <a:pt x="249" y="864"/>
                    </a:lnTo>
                    <a:lnTo>
                      <a:pt x="283" y="861"/>
                    </a:lnTo>
                    <a:lnTo>
                      <a:pt x="314" y="853"/>
                    </a:lnTo>
                    <a:lnTo>
                      <a:pt x="339" y="841"/>
                    </a:lnTo>
                    <a:lnTo>
                      <a:pt x="360" y="825"/>
                    </a:lnTo>
                    <a:lnTo>
                      <a:pt x="376" y="805"/>
                    </a:lnTo>
                    <a:lnTo>
                      <a:pt x="386" y="782"/>
                    </a:lnTo>
                    <a:lnTo>
                      <a:pt x="390" y="756"/>
                    </a:lnTo>
                    <a:lnTo>
                      <a:pt x="387" y="732"/>
                    </a:lnTo>
                    <a:lnTo>
                      <a:pt x="379" y="711"/>
                    </a:lnTo>
                    <a:lnTo>
                      <a:pt x="365" y="690"/>
                    </a:lnTo>
                    <a:lnTo>
                      <a:pt x="347" y="672"/>
                    </a:lnTo>
                    <a:lnTo>
                      <a:pt x="321" y="653"/>
                    </a:lnTo>
                    <a:lnTo>
                      <a:pt x="288" y="636"/>
                    </a:lnTo>
                    <a:lnTo>
                      <a:pt x="249" y="619"/>
                    </a:lnTo>
                    <a:lnTo>
                      <a:pt x="216" y="606"/>
                    </a:lnTo>
                    <a:lnTo>
                      <a:pt x="183" y="591"/>
                    </a:lnTo>
                    <a:lnTo>
                      <a:pt x="151" y="575"/>
                    </a:lnTo>
                    <a:lnTo>
                      <a:pt x="122" y="558"/>
                    </a:lnTo>
                    <a:lnTo>
                      <a:pt x="95" y="540"/>
                    </a:lnTo>
                    <a:lnTo>
                      <a:pt x="70" y="518"/>
                    </a:lnTo>
                    <a:lnTo>
                      <a:pt x="49" y="494"/>
                    </a:lnTo>
                    <a:lnTo>
                      <a:pt x="32" y="467"/>
                    </a:lnTo>
                    <a:lnTo>
                      <a:pt x="20" y="438"/>
                    </a:lnTo>
                    <a:lnTo>
                      <a:pt x="11" y="405"/>
                    </a:lnTo>
                    <a:lnTo>
                      <a:pt x="9" y="369"/>
                    </a:lnTo>
                    <a:lnTo>
                      <a:pt x="11" y="333"/>
                    </a:lnTo>
                    <a:lnTo>
                      <a:pt x="20" y="298"/>
                    </a:lnTo>
                    <a:lnTo>
                      <a:pt x="33" y="267"/>
                    </a:lnTo>
                    <a:lnTo>
                      <a:pt x="52" y="237"/>
                    </a:lnTo>
                    <a:lnTo>
                      <a:pt x="74" y="210"/>
                    </a:lnTo>
                    <a:lnTo>
                      <a:pt x="101" y="187"/>
                    </a:lnTo>
                    <a:lnTo>
                      <a:pt x="133" y="168"/>
                    </a:lnTo>
                    <a:lnTo>
                      <a:pt x="167" y="152"/>
                    </a:lnTo>
                    <a:lnTo>
                      <a:pt x="206" y="139"/>
                    </a:lnTo>
                    <a:lnTo>
                      <a:pt x="207" y="139"/>
                    </a:lnTo>
                    <a:lnTo>
                      <a:pt x="210" y="138"/>
                    </a:lnTo>
                    <a:lnTo>
                      <a:pt x="212" y="137"/>
                    </a:lnTo>
                    <a:lnTo>
                      <a:pt x="213" y="135"/>
                    </a:lnTo>
                    <a:lnTo>
                      <a:pt x="216" y="132"/>
                    </a:lnTo>
                    <a:lnTo>
                      <a:pt x="216" y="130"/>
                    </a:lnTo>
                    <a:lnTo>
                      <a:pt x="216" y="44"/>
                    </a:lnTo>
                    <a:lnTo>
                      <a:pt x="219" y="27"/>
                    </a:lnTo>
                    <a:lnTo>
                      <a:pt x="229" y="12"/>
                    </a:lnTo>
                    <a:lnTo>
                      <a:pt x="244" y="4"/>
                    </a:lnTo>
                    <a:lnTo>
                      <a:pt x="2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3" name="Freeform 66"/>
              <p:cNvSpPr>
                <a:spLocks noEditPoints="1"/>
              </p:cNvSpPr>
              <p:nvPr/>
            </p:nvSpPr>
            <p:spPr bwMode="auto">
              <a:xfrm>
                <a:off x="9059863" y="3160713"/>
                <a:ext cx="679450" cy="677863"/>
              </a:xfrm>
              <a:custGeom>
                <a:avLst/>
                <a:gdLst>
                  <a:gd name="T0" fmla="*/ 913 w 2136"/>
                  <a:gd name="T1" fmla="*/ 263 h 2135"/>
                  <a:gd name="T2" fmla="*/ 698 w 2136"/>
                  <a:gd name="T3" fmla="*/ 337 h 2135"/>
                  <a:gd name="T4" fmla="*/ 515 w 2136"/>
                  <a:gd name="T5" fmla="*/ 463 h 2135"/>
                  <a:gd name="T6" fmla="*/ 373 w 2136"/>
                  <a:gd name="T7" fmla="*/ 633 h 2135"/>
                  <a:gd name="T8" fmla="*/ 281 w 2136"/>
                  <a:gd name="T9" fmla="*/ 837 h 2135"/>
                  <a:gd name="T10" fmla="*/ 248 w 2136"/>
                  <a:gd name="T11" fmla="*/ 1068 h 2135"/>
                  <a:gd name="T12" fmla="*/ 281 w 2136"/>
                  <a:gd name="T13" fmla="*/ 1299 h 2135"/>
                  <a:gd name="T14" fmla="*/ 373 w 2136"/>
                  <a:gd name="T15" fmla="*/ 1503 h 2135"/>
                  <a:gd name="T16" fmla="*/ 515 w 2136"/>
                  <a:gd name="T17" fmla="*/ 1673 h 2135"/>
                  <a:gd name="T18" fmla="*/ 698 w 2136"/>
                  <a:gd name="T19" fmla="*/ 1800 h 2135"/>
                  <a:gd name="T20" fmla="*/ 913 w 2136"/>
                  <a:gd name="T21" fmla="*/ 1872 h 2135"/>
                  <a:gd name="T22" fmla="*/ 1148 w 2136"/>
                  <a:gd name="T23" fmla="*/ 1883 h 2135"/>
                  <a:gd name="T24" fmla="*/ 1370 w 2136"/>
                  <a:gd name="T25" fmla="*/ 1831 h 2135"/>
                  <a:gd name="T26" fmla="*/ 1564 w 2136"/>
                  <a:gd name="T27" fmla="*/ 1721 h 2135"/>
                  <a:gd name="T28" fmla="*/ 1721 w 2136"/>
                  <a:gd name="T29" fmla="*/ 1564 h 2135"/>
                  <a:gd name="T30" fmla="*/ 1831 w 2136"/>
                  <a:gd name="T31" fmla="*/ 1369 h 2135"/>
                  <a:gd name="T32" fmla="*/ 1885 w 2136"/>
                  <a:gd name="T33" fmla="*/ 1147 h 2135"/>
                  <a:gd name="T34" fmla="*/ 1874 w 2136"/>
                  <a:gd name="T35" fmla="*/ 912 h 2135"/>
                  <a:gd name="T36" fmla="*/ 1800 w 2136"/>
                  <a:gd name="T37" fmla="*/ 698 h 2135"/>
                  <a:gd name="T38" fmla="*/ 1674 w 2136"/>
                  <a:gd name="T39" fmla="*/ 515 h 2135"/>
                  <a:gd name="T40" fmla="*/ 1504 w 2136"/>
                  <a:gd name="T41" fmla="*/ 373 h 2135"/>
                  <a:gd name="T42" fmla="*/ 1298 w 2136"/>
                  <a:gd name="T43" fmla="*/ 280 h 2135"/>
                  <a:gd name="T44" fmla="*/ 1068 w 2136"/>
                  <a:gd name="T45" fmla="*/ 249 h 2135"/>
                  <a:gd name="T46" fmla="*/ 1241 w 2136"/>
                  <a:gd name="T47" fmla="*/ 15 h 2135"/>
                  <a:gd name="T48" fmla="*/ 1483 w 2136"/>
                  <a:gd name="T49" fmla="*/ 85 h 2135"/>
                  <a:gd name="T50" fmla="*/ 1698 w 2136"/>
                  <a:gd name="T51" fmla="*/ 207 h 2135"/>
                  <a:gd name="T52" fmla="*/ 1878 w 2136"/>
                  <a:gd name="T53" fmla="*/ 373 h 2135"/>
                  <a:gd name="T54" fmla="*/ 2017 w 2136"/>
                  <a:gd name="T55" fmla="*/ 578 h 2135"/>
                  <a:gd name="T56" fmla="*/ 2105 w 2136"/>
                  <a:gd name="T57" fmla="*/ 811 h 2135"/>
                  <a:gd name="T58" fmla="*/ 2136 w 2136"/>
                  <a:gd name="T59" fmla="*/ 1068 h 2135"/>
                  <a:gd name="T60" fmla="*/ 2105 w 2136"/>
                  <a:gd name="T61" fmla="*/ 1324 h 2135"/>
                  <a:gd name="T62" fmla="*/ 2017 w 2136"/>
                  <a:gd name="T63" fmla="*/ 1558 h 2135"/>
                  <a:gd name="T64" fmla="*/ 1878 w 2136"/>
                  <a:gd name="T65" fmla="*/ 1762 h 2135"/>
                  <a:gd name="T66" fmla="*/ 1698 w 2136"/>
                  <a:gd name="T67" fmla="*/ 1929 h 2135"/>
                  <a:gd name="T68" fmla="*/ 1483 w 2136"/>
                  <a:gd name="T69" fmla="*/ 2051 h 2135"/>
                  <a:gd name="T70" fmla="*/ 1241 w 2136"/>
                  <a:gd name="T71" fmla="*/ 2121 h 2135"/>
                  <a:gd name="T72" fmla="*/ 980 w 2136"/>
                  <a:gd name="T73" fmla="*/ 2132 h 2135"/>
                  <a:gd name="T74" fmla="*/ 730 w 2136"/>
                  <a:gd name="T75" fmla="*/ 2080 h 2135"/>
                  <a:gd name="T76" fmla="*/ 506 w 2136"/>
                  <a:gd name="T77" fmla="*/ 1975 h 2135"/>
                  <a:gd name="T78" fmla="*/ 313 w 2136"/>
                  <a:gd name="T79" fmla="*/ 1822 h 2135"/>
                  <a:gd name="T80" fmla="*/ 161 w 2136"/>
                  <a:gd name="T81" fmla="*/ 1630 h 2135"/>
                  <a:gd name="T82" fmla="*/ 54 w 2136"/>
                  <a:gd name="T83" fmla="*/ 1405 h 2135"/>
                  <a:gd name="T84" fmla="*/ 4 w 2136"/>
                  <a:gd name="T85" fmla="*/ 1155 h 2135"/>
                  <a:gd name="T86" fmla="*/ 14 w 2136"/>
                  <a:gd name="T87" fmla="*/ 895 h 2135"/>
                  <a:gd name="T88" fmla="*/ 84 w 2136"/>
                  <a:gd name="T89" fmla="*/ 652 h 2135"/>
                  <a:gd name="T90" fmla="*/ 206 w 2136"/>
                  <a:gd name="T91" fmla="*/ 437 h 2135"/>
                  <a:gd name="T92" fmla="*/ 373 w 2136"/>
                  <a:gd name="T93" fmla="*/ 257 h 2135"/>
                  <a:gd name="T94" fmla="*/ 577 w 2136"/>
                  <a:gd name="T95" fmla="*/ 120 h 2135"/>
                  <a:gd name="T96" fmla="*/ 811 w 2136"/>
                  <a:gd name="T97" fmla="*/ 32 h 2135"/>
                  <a:gd name="T98" fmla="*/ 1068 w 2136"/>
                  <a:gd name="T99" fmla="*/ 0 h 2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36" h="2135">
                    <a:moveTo>
                      <a:pt x="1068" y="249"/>
                    </a:moveTo>
                    <a:lnTo>
                      <a:pt x="988" y="252"/>
                    </a:lnTo>
                    <a:lnTo>
                      <a:pt x="913" y="263"/>
                    </a:lnTo>
                    <a:lnTo>
                      <a:pt x="838" y="280"/>
                    </a:lnTo>
                    <a:lnTo>
                      <a:pt x="766" y="305"/>
                    </a:lnTo>
                    <a:lnTo>
                      <a:pt x="698" y="337"/>
                    </a:lnTo>
                    <a:lnTo>
                      <a:pt x="632" y="373"/>
                    </a:lnTo>
                    <a:lnTo>
                      <a:pt x="572" y="415"/>
                    </a:lnTo>
                    <a:lnTo>
                      <a:pt x="515" y="463"/>
                    </a:lnTo>
                    <a:lnTo>
                      <a:pt x="462" y="515"/>
                    </a:lnTo>
                    <a:lnTo>
                      <a:pt x="415" y="572"/>
                    </a:lnTo>
                    <a:lnTo>
                      <a:pt x="373" y="633"/>
                    </a:lnTo>
                    <a:lnTo>
                      <a:pt x="336" y="698"/>
                    </a:lnTo>
                    <a:lnTo>
                      <a:pt x="305" y="766"/>
                    </a:lnTo>
                    <a:lnTo>
                      <a:pt x="281" y="837"/>
                    </a:lnTo>
                    <a:lnTo>
                      <a:pt x="262" y="912"/>
                    </a:lnTo>
                    <a:lnTo>
                      <a:pt x="251" y="989"/>
                    </a:lnTo>
                    <a:lnTo>
                      <a:pt x="248" y="1068"/>
                    </a:lnTo>
                    <a:lnTo>
                      <a:pt x="251" y="1147"/>
                    </a:lnTo>
                    <a:lnTo>
                      <a:pt x="262" y="1224"/>
                    </a:lnTo>
                    <a:lnTo>
                      <a:pt x="281" y="1299"/>
                    </a:lnTo>
                    <a:lnTo>
                      <a:pt x="305" y="1369"/>
                    </a:lnTo>
                    <a:lnTo>
                      <a:pt x="336" y="1438"/>
                    </a:lnTo>
                    <a:lnTo>
                      <a:pt x="373" y="1503"/>
                    </a:lnTo>
                    <a:lnTo>
                      <a:pt x="415" y="1564"/>
                    </a:lnTo>
                    <a:lnTo>
                      <a:pt x="462" y="1620"/>
                    </a:lnTo>
                    <a:lnTo>
                      <a:pt x="515" y="1673"/>
                    </a:lnTo>
                    <a:lnTo>
                      <a:pt x="572" y="1721"/>
                    </a:lnTo>
                    <a:lnTo>
                      <a:pt x="632" y="1763"/>
                    </a:lnTo>
                    <a:lnTo>
                      <a:pt x="698" y="1800"/>
                    </a:lnTo>
                    <a:lnTo>
                      <a:pt x="766" y="1831"/>
                    </a:lnTo>
                    <a:lnTo>
                      <a:pt x="838" y="1855"/>
                    </a:lnTo>
                    <a:lnTo>
                      <a:pt x="913" y="1872"/>
                    </a:lnTo>
                    <a:lnTo>
                      <a:pt x="988" y="1883"/>
                    </a:lnTo>
                    <a:lnTo>
                      <a:pt x="1068" y="1888"/>
                    </a:lnTo>
                    <a:lnTo>
                      <a:pt x="1148" y="1883"/>
                    </a:lnTo>
                    <a:lnTo>
                      <a:pt x="1223" y="1872"/>
                    </a:lnTo>
                    <a:lnTo>
                      <a:pt x="1298" y="1855"/>
                    </a:lnTo>
                    <a:lnTo>
                      <a:pt x="1370" y="1831"/>
                    </a:lnTo>
                    <a:lnTo>
                      <a:pt x="1438" y="1800"/>
                    </a:lnTo>
                    <a:lnTo>
                      <a:pt x="1504" y="1763"/>
                    </a:lnTo>
                    <a:lnTo>
                      <a:pt x="1564" y="1721"/>
                    </a:lnTo>
                    <a:lnTo>
                      <a:pt x="1621" y="1673"/>
                    </a:lnTo>
                    <a:lnTo>
                      <a:pt x="1674" y="1620"/>
                    </a:lnTo>
                    <a:lnTo>
                      <a:pt x="1721" y="1564"/>
                    </a:lnTo>
                    <a:lnTo>
                      <a:pt x="1763" y="1503"/>
                    </a:lnTo>
                    <a:lnTo>
                      <a:pt x="1800" y="1438"/>
                    </a:lnTo>
                    <a:lnTo>
                      <a:pt x="1831" y="1369"/>
                    </a:lnTo>
                    <a:lnTo>
                      <a:pt x="1855" y="1299"/>
                    </a:lnTo>
                    <a:lnTo>
                      <a:pt x="1874" y="1224"/>
                    </a:lnTo>
                    <a:lnTo>
                      <a:pt x="1885" y="1147"/>
                    </a:lnTo>
                    <a:lnTo>
                      <a:pt x="1888" y="1068"/>
                    </a:lnTo>
                    <a:lnTo>
                      <a:pt x="1885" y="989"/>
                    </a:lnTo>
                    <a:lnTo>
                      <a:pt x="1874" y="912"/>
                    </a:lnTo>
                    <a:lnTo>
                      <a:pt x="1855" y="837"/>
                    </a:lnTo>
                    <a:lnTo>
                      <a:pt x="1831" y="766"/>
                    </a:lnTo>
                    <a:lnTo>
                      <a:pt x="1800" y="698"/>
                    </a:lnTo>
                    <a:lnTo>
                      <a:pt x="1763" y="633"/>
                    </a:lnTo>
                    <a:lnTo>
                      <a:pt x="1721" y="572"/>
                    </a:lnTo>
                    <a:lnTo>
                      <a:pt x="1674" y="515"/>
                    </a:lnTo>
                    <a:lnTo>
                      <a:pt x="1621" y="463"/>
                    </a:lnTo>
                    <a:lnTo>
                      <a:pt x="1564" y="415"/>
                    </a:lnTo>
                    <a:lnTo>
                      <a:pt x="1504" y="373"/>
                    </a:lnTo>
                    <a:lnTo>
                      <a:pt x="1438" y="337"/>
                    </a:lnTo>
                    <a:lnTo>
                      <a:pt x="1370" y="305"/>
                    </a:lnTo>
                    <a:lnTo>
                      <a:pt x="1298" y="280"/>
                    </a:lnTo>
                    <a:lnTo>
                      <a:pt x="1223" y="263"/>
                    </a:lnTo>
                    <a:lnTo>
                      <a:pt x="1148" y="252"/>
                    </a:lnTo>
                    <a:lnTo>
                      <a:pt x="1068" y="249"/>
                    </a:lnTo>
                    <a:close/>
                    <a:moveTo>
                      <a:pt x="1068" y="0"/>
                    </a:moveTo>
                    <a:lnTo>
                      <a:pt x="1156" y="4"/>
                    </a:lnTo>
                    <a:lnTo>
                      <a:pt x="1241" y="15"/>
                    </a:lnTo>
                    <a:lnTo>
                      <a:pt x="1325" y="32"/>
                    </a:lnTo>
                    <a:lnTo>
                      <a:pt x="1406" y="55"/>
                    </a:lnTo>
                    <a:lnTo>
                      <a:pt x="1483" y="85"/>
                    </a:lnTo>
                    <a:lnTo>
                      <a:pt x="1559" y="120"/>
                    </a:lnTo>
                    <a:lnTo>
                      <a:pt x="1630" y="161"/>
                    </a:lnTo>
                    <a:lnTo>
                      <a:pt x="1698" y="207"/>
                    </a:lnTo>
                    <a:lnTo>
                      <a:pt x="1763" y="257"/>
                    </a:lnTo>
                    <a:lnTo>
                      <a:pt x="1823" y="313"/>
                    </a:lnTo>
                    <a:lnTo>
                      <a:pt x="1878" y="373"/>
                    </a:lnTo>
                    <a:lnTo>
                      <a:pt x="1930" y="437"/>
                    </a:lnTo>
                    <a:lnTo>
                      <a:pt x="1975" y="506"/>
                    </a:lnTo>
                    <a:lnTo>
                      <a:pt x="2017" y="578"/>
                    </a:lnTo>
                    <a:lnTo>
                      <a:pt x="2052" y="652"/>
                    </a:lnTo>
                    <a:lnTo>
                      <a:pt x="2082" y="731"/>
                    </a:lnTo>
                    <a:lnTo>
                      <a:pt x="2105" y="811"/>
                    </a:lnTo>
                    <a:lnTo>
                      <a:pt x="2122" y="895"/>
                    </a:lnTo>
                    <a:lnTo>
                      <a:pt x="2132" y="980"/>
                    </a:lnTo>
                    <a:lnTo>
                      <a:pt x="2136" y="1068"/>
                    </a:lnTo>
                    <a:lnTo>
                      <a:pt x="2132" y="1155"/>
                    </a:lnTo>
                    <a:lnTo>
                      <a:pt x="2122" y="1241"/>
                    </a:lnTo>
                    <a:lnTo>
                      <a:pt x="2105" y="1324"/>
                    </a:lnTo>
                    <a:lnTo>
                      <a:pt x="2082" y="1405"/>
                    </a:lnTo>
                    <a:lnTo>
                      <a:pt x="2052" y="1483"/>
                    </a:lnTo>
                    <a:lnTo>
                      <a:pt x="2017" y="1558"/>
                    </a:lnTo>
                    <a:lnTo>
                      <a:pt x="1975" y="1630"/>
                    </a:lnTo>
                    <a:lnTo>
                      <a:pt x="1930" y="1699"/>
                    </a:lnTo>
                    <a:lnTo>
                      <a:pt x="1878" y="1762"/>
                    </a:lnTo>
                    <a:lnTo>
                      <a:pt x="1823" y="1822"/>
                    </a:lnTo>
                    <a:lnTo>
                      <a:pt x="1763" y="1879"/>
                    </a:lnTo>
                    <a:lnTo>
                      <a:pt x="1698" y="1929"/>
                    </a:lnTo>
                    <a:lnTo>
                      <a:pt x="1630" y="1975"/>
                    </a:lnTo>
                    <a:lnTo>
                      <a:pt x="1559" y="2016"/>
                    </a:lnTo>
                    <a:lnTo>
                      <a:pt x="1483" y="2051"/>
                    </a:lnTo>
                    <a:lnTo>
                      <a:pt x="1406" y="2080"/>
                    </a:lnTo>
                    <a:lnTo>
                      <a:pt x="1325" y="2104"/>
                    </a:lnTo>
                    <a:lnTo>
                      <a:pt x="1241" y="2121"/>
                    </a:lnTo>
                    <a:lnTo>
                      <a:pt x="1156" y="2132"/>
                    </a:lnTo>
                    <a:lnTo>
                      <a:pt x="1068" y="2135"/>
                    </a:lnTo>
                    <a:lnTo>
                      <a:pt x="980" y="2132"/>
                    </a:lnTo>
                    <a:lnTo>
                      <a:pt x="895" y="2121"/>
                    </a:lnTo>
                    <a:lnTo>
                      <a:pt x="811" y="2104"/>
                    </a:lnTo>
                    <a:lnTo>
                      <a:pt x="730" y="2080"/>
                    </a:lnTo>
                    <a:lnTo>
                      <a:pt x="653" y="2051"/>
                    </a:lnTo>
                    <a:lnTo>
                      <a:pt x="577" y="2016"/>
                    </a:lnTo>
                    <a:lnTo>
                      <a:pt x="506" y="1975"/>
                    </a:lnTo>
                    <a:lnTo>
                      <a:pt x="438" y="1929"/>
                    </a:lnTo>
                    <a:lnTo>
                      <a:pt x="373" y="1879"/>
                    </a:lnTo>
                    <a:lnTo>
                      <a:pt x="313" y="1822"/>
                    </a:lnTo>
                    <a:lnTo>
                      <a:pt x="258" y="1762"/>
                    </a:lnTo>
                    <a:lnTo>
                      <a:pt x="206" y="1699"/>
                    </a:lnTo>
                    <a:lnTo>
                      <a:pt x="161" y="1630"/>
                    </a:lnTo>
                    <a:lnTo>
                      <a:pt x="119" y="1558"/>
                    </a:lnTo>
                    <a:lnTo>
                      <a:pt x="84" y="1483"/>
                    </a:lnTo>
                    <a:lnTo>
                      <a:pt x="54" y="1405"/>
                    </a:lnTo>
                    <a:lnTo>
                      <a:pt x="31" y="1324"/>
                    </a:lnTo>
                    <a:lnTo>
                      <a:pt x="14" y="1241"/>
                    </a:lnTo>
                    <a:lnTo>
                      <a:pt x="4" y="1155"/>
                    </a:lnTo>
                    <a:lnTo>
                      <a:pt x="0" y="1068"/>
                    </a:lnTo>
                    <a:lnTo>
                      <a:pt x="4" y="980"/>
                    </a:lnTo>
                    <a:lnTo>
                      <a:pt x="14" y="895"/>
                    </a:lnTo>
                    <a:lnTo>
                      <a:pt x="31" y="811"/>
                    </a:lnTo>
                    <a:lnTo>
                      <a:pt x="54" y="731"/>
                    </a:lnTo>
                    <a:lnTo>
                      <a:pt x="84" y="652"/>
                    </a:lnTo>
                    <a:lnTo>
                      <a:pt x="119" y="578"/>
                    </a:lnTo>
                    <a:lnTo>
                      <a:pt x="161" y="506"/>
                    </a:lnTo>
                    <a:lnTo>
                      <a:pt x="206" y="437"/>
                    </a:lnTo>
                    <a:lnTo>
                      <a:pt x="258" y="373"/>
                    </a:lnTo>
                    <a:lnTo>
                      <a:pt x="313" y="313"/>
                    </a:lnTo>
                    <a:lnTo>
                      <a:pt x="373" y="257"/>
                    </a:lnTo>
                    <a:lnTo>
                      <a:pt x="438" y="207"/>
                    </a:lnTo>
                    <a:lnTo>
                      <a:pt x="506" y="161"/>
                    </a:lnTo>
                    <a:lnTo>
                      <a:pt x="577" y="120"/>
                    </a:lnTo>
                    <a:lnTo>
                      <a:pt x="653" y="85"/>
                    </a:lnTo>
                    <a:lnTo>
                      <a:pt x="730" y="55"/>
                    </a:lnTo>
                    <a:lnTo>
                      <a:pt x="811" y="32"/>
                    </a:lnTo>
                    <a:lnTo>
                      <a:pt x="895" y="15"/>
                    </a:lnTo>
                    <a:lnTo>
                      <a:pt x="980" y="4"/>
                    </a:lnTo>
                    <a:lnTo>
                      <a:pt x="10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4" name="Freeform 67"/>
              <p:cNvSpPr>
                <a:spLocks/>
              </p:cNvSpPr>
              <p:nvPr/>
            </p:nvSpPr>
            <p:spPr bwMode="auto">
              <a:xfrm>
                <a:off x="8809038" y="3871914"/>
                <a:ext cx="928688" cy="407987"/>
              </a:xfrm>
              <a:custGeom>
                <a:avLst/>
                <a:gdLst>
                  <a:gd name="T0" fmla="*/ 926 w 2926"/>
                  <a:gd name="T1" fmla="*/ 16 h 1287"/>
                  <a:gd name="T2" fmla="*/ 1150 w 2926"/>
                  <a:gd name="T3" fmla="*/ 66 h 1287"/>
                  <a:gd name="T4" fmla="*/ 1391 w 2926"/>
                  <a:gd name="T5" fmla="*/ 133 h 1287"/>
                  <a:gd name="T6" fmla="*/ 1615 w 2926"/>
                  <a:gd name="T7" fmla="*/ 204 h 1287"/>
                  <a:gd name="T8" fmla="*/ 1788 w 2926"/>
                  <a:gd name="T9" fmla="*/ 259 h 1287"/>
                  <a:gd name="T10" fmla="*/ 1883 w 2926"/>
                  <a:gd name="T11" fmla="*/ 288 h 1287"/>
                  <a:gd name="T12" fmla="*/ 1942 w 2926"/>
                  <a:gd name="T13" fmla="*/ 346 h 1287"/>
                  <a:gd name="T14" fmla="*/ 1949 w 2926"/>
                  <a:gd name="T15" fmla="*/ 432 h 1287"/>
                  <a:gd name="T16" fmla="*/ 1892 w 2926"/>
                  <a:gd name="T17" fmla="*/ 518 h 1287"/>
                  <a:gd name="T18" fmla="*/ 1756 w 2926"/>
                  <a:gd name="T19" fmla="*/ 570 h 1287"/>
                  <a:gd name="T20" fmla="*/ 1577 w 2926"/>
                  <a:gd name="T21" fmla="*/ 580 h 1287"/>
                  <a:gd name="T22" fmla="*/ 1392 w 2926"/>
                  <a:gd name="T23" fmla="*/ 562 h 1287"/>
                  <a:gd name="T24" fmla="*/ 1227 w 2926"/>
                  <a:gd name="T25" fmla="*/ 534 h 1287"/>
                  <a:gd name="T26" fmla="*/ 1108 w 2926"/>
                  <a:gd name="T27" fmla="*/ 513 h 1287"/>
                  <a:gd name="T28" fmla="*/ 1063 w 2926"/>
                  <a:gd name="T29" fmla="*/ 520 h 1287"/>
                  <a:gd name="T30" fmla="*/ 1125 w 2926"/>
                  <a:gd name="T31" fmla="*/ 595 h 1287"/>
                  <a:gd name="T32" fmla="*/ 1283 w 2926"/>
                  <a:gd name="T33" fmla="*/ 657 h 1287"/>
                  <a:gd name="T34" fmla="*/ 1494 w 2926"/>
                  <a:gd name="T35" fmla="*/ 699 h 1287"/>
                  <a:gd name="T36" fmla="*/ 1714 w 2926"/>
                  <a:gd name="T37" fmla="*/ 715 h 1287"/>
                  <a:gd name="T38" fmla="*/ 1977 w 2926"/>
                  <a:gd name="T39" fmla="*/ 684 h 1287"/>
                  <a:gd name="T40" fmla="*/ 2425 w 2926"/>
                  <a:gd name="T41" fmla="*/ 549 h 1287"/>
                  <a:gd name="T42" fmla="*/ 2745 w 2926"/>
                  <a:gd name="T43" fmla="*/ 400 h 1287"/>
                  <a:gd name="T44" fmla="*/ 2860 w 2926"/>
                  <a:gd name="T45" fmla="*/ 410 h 1287"/>
                  <a:gd name="T46" fmla="*/ 2922 w 2926"/>
                  <a:gd name="T47" fmla="*/ 501 h 1287"/>
                  <a:gd name="T48" fmla="*/ 2894 w 2926"/>
                  <a:gd name="T49" fmla="*/ 638 h 1287"/>
                  <a:gd name="T50" fmla="*/ 2788 w 2926"/>
                  <a:gd name="T51" fmla="*/ 751 h 1287"/>
                  <a:gd name="T52" fmla="*/ 2641 w 2926"/>
                  <a:gd name="T53" fmla="*/ 853 h 1287"/>
                  <a:gd name="T54" fmla="*/ 2443 w 2926"/>
                  <a:gd name="T55" fmla="*/ 977 h 1287"/>
                  <a:gd name="T56" fmla="*/ 2222 w 2926"/>
                  <a:gd name="T57" fmla="*/ 1100 h 1287"/>
                  <a:gd name="T58" fmla="*/ 2012 w 2926"/>
                  <a:gd name="T59" fmla="*/ 1205 h 1287"/>
                  <a:gd name="T60" fmla="*/ 1841 w 2926"/>
                  <a:gd name="T61" fmla="*/ 1274 h 1287"/>
                  <a:gd name="T62" fmla="*/ 1723 w 2926"/>
                  <a:gd name="T63" fmla="*/ 1287 h 1287"/>
                  <a:gd name="T64" fmla="*/ 1526 w 2926"/>
                  <a:gd name="T65" fmla="*/ 1270 h 1287"/>
                  <a:gd name="T66" fmla="*/ 1267 w 2926"/>
                  <a:gd name="T67" fmla="*/ 1236 h 1287"/>
                  <a:gd name="T68" fmla="*/ 982 w 2926"/>
                  <a:gd name="T69" fmla="*/ 1192 h 1287"/>
                  <a:gd name="T70" fmla="*/ 708 w 2926"/>
                  <a:gd name="T71" fmla="*/ 1145 h 1287"/>
                  <a:gd name="T72" fmla="*/ 481 w 2926"/>
                  <a:gd name="T73" fmla="*/ 1104 h 1287"/>
                  <a:gd name="T74" fmla="*/ 338 w 2926"/>
                  <a:gd name="T75" fmla="*/ 1077 h 1287"/>
                  <a:gd name="T76" fmla="*/ 219 w 2926"/>
                  <a:gd name="T77" fmla="*/ 1081 h 1287"/>
                  <a:gd name="T78" fmla="*/ 96 w 2926"/>
                  <a:gd name="T79" fmla="*/ 1151 h 1287"/>
                  <a:gd name="T80" fmla="*/ 31 w 2926"/>
                  <a:gd name="T81" fmla="*/ 1192 h 1287"/>
                  <a:gd name="T82" fmla="*/ 6 w 2926"/>
                  <a:gd name="T83" fmla="*/ 1170 h 1287"/>
                  <a:gd name="T84" fmla="*/ 0 w 2926"/>
                  <a:gd name="T85" fmla="*/ 1147 h 1287"/>
                  <a:gd name="T86" fmla="*/ 20 w 2926"/>
                  <a:gd name="T87" fmla="*/ 849 h 1287"/>
                  <a:gd name="T88" fmla="*/ 42 w 2926"/>
                  <a:gd name="T89" fmla="*/ 504 h 1287"/>
                  <a:gd name="T90" fmla="*/ 61 w 2926"/>
                  <a:gd name="T91" fmla="*/ 196 h 1287"/>
                  <a:gd name="T92" fmla="*/ 82 w 2926"/>
                  <a:gd name="T93" fmla="*/ 94 h 1287"/>
                  <a:gd name="T94" fmla="*/ 140 w 2926"/>
                  <a:gd name="T95" fmla="*/ 77 h 1287"/>
                  <a:gd name="T96" fmla="*/ 294 w 2926"/>
                  <a:gd name="T97" fmla="*/ 53 h 1287"/>
                  <a:gd name="T98" fmla="*/ 512 w 2926"/>
                  <a:gd name="T99" fmla="*/ 22 h 1287"/>
                  <a:gd name="T100" fmla="*/ 714 w 2926"/>
                  <a:gd name="T101" fmla="*/ 2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26" h="1287">
                    <a:moveTo>
                      <a:pt x="790" y="0"/>
                    </a:moveTo>
                    <a:lnTo>
                      <a:pt x="831" y="2"/>
                    </a:lnTo>
                    <a:lnTo>
                      <a:pt x="877" y="9"/>
                    </a:lnTo>
                    <a:lnTo>
                      <a:pt x="926" y="16"/>
                    </a:lnTo>
                    <a:lnTo>
                      <a:pt x="978" y="26"/>
                    </a:lnTo>
                    <a:lnTo>
                      <a:pt x="1033" y="38"/>
                    </a:lnTo>
                    <a:lnTo>
                      <a:pt x="1091" y="51"/>
                    </a:lnTo>
                    <a:lnTo>
                      <a:pt x="1150" y="66"/>
                    </a:lnTo>
                    <a:lnTo>
                      <a:pt x="1210" y="82"/>
                    </a:lnTo>
                    <a:lnTo>
                      <a:pt x="1271" y="99"/>
                    </a:lnTo>
                    <a:lnTo>
                      <a:pt x="1331" y="116"/>
                    </a:lnTo>
                    <a:lnTo>
                      <a:pt x="1391" y="133"/>
                    </a:lnTo>
                    <a:lnTo>
                      <a:pt x="1450" y="152"/>
                    </a:lnTo>
                    <a:lnTo>
                      <a:pt x="1507" y="170"/>
                    </a:lnTo>
                    <a:lnTo>
                      <a:pt x="1562" y="187"/>
                    </a:lnTo>
                    <a:lnTo>
                      <a:pt x="1615" y="204"/>
                    </a:lnTo>
                    <a:lnTo>
                      <a:pt x="1664" y="220"/>
                    </a:lnTo>
                    <a:lnTo>
                      <a:pt x="1709" y="235"/>
                    </a:lnTo>
                    <a:lnTo>
                      <a:pt x="1751" y="247"/>
                    </a:lnTo>
                    <a:lnTo>
                      <a:pt x="1788" y="259"/>
                    </a:lnTo>
                    <a:lnTo>
                      <a:pt x="1818" y="268"/>
                    </a:lnTo>
                    <a:lnTo>
                      <a:pt x="1844" y="275"/>
                    </a:lnTo>
                    <a:lnTo>
                      <a:pt x="1863" y="280"/>
                    </a:lnTo>
                    <a:lnTo>
                      <a:pt x="1883" y="288"/>
                    </a:lnTo>
                    <a:lnTo>
                      <a:pt x="1901" y="299"/>
                    </a:lnTo>
                    <a:lnTo>
                      <a:pt x="1917" y="312"/>
                    </a:lnTo>
                    <a:lnTo>
                      <a:pt x="1931" y="328"/>
                    </a:lnTo>
                    <a:lnTo>
                      <a:pt x="1942" y="346"/>
                    </a:lnTo>
                    <a:lnTo>
                      <a:pt x="1948" y="366"/>
                    </a:lnTo>
                    <a:lnTo>
                      <a:pt x="1953" y="388"/>
                    </a:lnTo>
                    <a:lnTo>
                      <a:pt x="1953" y="410"/>
                    </a:lnTo>
                    <a:lnTo>
                      <a:pt x="1949" y="432"/>
                    </a:lnTo>
                    <a:lnTo>
                      <a:pt x="1941" y="455"/>
                    </a:lnTo>
                    <a:lnTo>
                      <a:pt x="1930" y="477"/>
                    </a:lnTo>
                    <a:lnTo>
                      <a:pt x="1912" y="498"/>
                    </a:lnTo>
                    <a:lnTo>
                      <a:pt x="1892" y="518"/>
                    </a:lnTo>
                    <a:lnTo>
                      <a:pt x="1865" y="535"/>
                    </a:lnTo>
                    <a:lnTo>
                      <a:pt x="1833" y="549"/>
                    </a:lnTo>
                    <a:lnTo>
                      <a:pt x="1796" y="562"/>
                    </a:lnTo>
                    <a:lnTo>
                      <a:pt x="1756" y="570"/>
                    </a:lnTo>
                    <a:lnTo>
                      <a:pt x="1713" y="576"/>
                    </a:lnTo>
                    <a:lnTo>
                      <a:pt x="1669" y="580"/>
                    </a:lnTo>
                    <a:lnTo>
                      <a:pt x="1624" y="581"/>
                    </a:lnTo>
                    <a:lnTo>
                      <a:pt x="1577" y="580"/>
                    </a:lnTo>
                    <a:lnTo>
                      <a:pt x="1530" y="578"/>
                    </a:lnTo>
                    <a:lnTo>
                      <a:pt x="1483" y="574"/>
                    </a:lnTo>
                    <a:lnTo>
                      <a:pt x="1437" y="568"/>
                    </a:lnTo>
                    <a:lnTo>
                      <a:pt x="1392" y="562"/>
                    </a:lnTo>
                    <a:lnTo>
                      <a:pt x="1347" y="554"/>
                    </a:lnTo>
                    <a:lnTo>
                      <a:pt x="1305" y="547"/>
                    </a:lnTo>
                    <a:lnTo>
                      <a:pt x="1265" y="540"/>
                    </a:lnTo>
                    <a:lnTo>
                      <a:pt x="1227" y="534"/>
                    </a:lnTo>
                    <a:lnTo>
                      <a:pt x="1191" y="526"/>
                    </a:lnTo>
                    <a:lnTo>
                      <a:pt x="1160" y="521"/>
                    </a:lnTo>
                    <a:lnTo>
                      <a:pt x="1131" y="516"/>
                    </a:lnTo>
                    <a:lnTo>
                      <a:pt x="1108" y="513"/>
                    </a:lnTo>
                    <a:lnTo>
                      <a:pt x="1089" y="512"/>
                    </a:lnTo>
                    <a:lnTo>
                      <a:pt x="1075" y="512"/>
                    </a:lnTo>
                    <a:lnTo>
                      <a:pt x="1065" y="515"/>
                    </a:lnTo>
                    <a:lnTo>
                      <a:pt x="1063" y="520"/>
                    </a:lnTo>
                    <a:lnTo>
                      <a:pt x="1066" y="540"/>
                    </a:lnTo>
                    <a:lnTo>
                      <a:pt x="1079" y="558"/>
                    </a:lnTo>
                    <a:lnTo>
                      <a:pt x="1098" y="576"/>
                    </a:lnTo>
                    <a:lnTo>
                      <a:pt x="1125" y="595"/>
                    </a:lnTo>
                    <a:lnTo>
                      <a:pt x="1157" y="612"/>
                    </a:lnTo>
                    <a:lnTo>
                      <a:pt x="1195" y="628"/>
                    </a:lnTo>
                    <a:lnTo>
                      <a:pt x="1237" y="642"/>
                    </a:lnTo>
                    <a:lnTo>
                      <a:pt x="1283" y="657"/>
                    </a:lnTo>
                    <a:lnTo>
                      <a:pt x="1332" y="669"/>
                    </a:lnTo>
                    <a:lnTo>
                      <a:pt x="1385" y="680"/>
                    </a:lnTo>
                    <a:lnTo>
                      <a:pt x="1439" y="690"/>
                    </a:lnTo>
                    <a:lnTo>
                      <a:pt x="1494" y="699"/>
                    </a:lnTo>
                    <a:lnTo>
                      <a:pt x="1550" y="706"/>
                    </a:lnTo>
                    <a:lnTo>
                      <a:pt x="1605" y="711"/>
                    </a:lnTo>
                    <a:lnTo>
                      <a:pt x="1660" y="713"/>
                    </a:lnTo>
                    <a:lnTo>
                      <a:pt x="1714" y="715"/>
                    </a:lnTo>
                    <a:lnTo>
                      <a:pt x="1767" y="713"/>
                    </a:lnTo>
                    <a:lnTo>
                      <a:pt x="1816" y="711"/>
                    </a:lnTo>
                    <a:lnTo>
                      <a:pt x="1861" y="705"/>
                    </a:lnTo>
                    <a:lnTo>
                      <a:pt x="1977" y="684"/>
                    </a:lnTo>
                    <a:lnTo>
                      <a:pt x="2094" y="657"/>
                    </a:lnTo>
                    <a:lnTo>
                      <a:pt x="2207" y="625"/>
                    </a:lnTo>
                    <a:lnTo>
                      <a:pt x="2318" y="589"/>
                    </a:lnTo>
                    <a:lnTo>
                      <a:pt x="2425" y="549"/>
                    </a:lnTo>
                    <a:lnTo>
                      <a:pt x="2527" y="507"/>
                    </a:lnTo>
                    <a:lnTo>
                      <a:pt x="2622" y="461"/>
                    </a:lnTo>
                    <a:lnTo>
                      <a:pt x="2712" y="415"/>
                    </a:lnTo>
                    <a:lnTo>
                      <a:pt x="2745" y="400"/>
                    </a:lnTo>
                    <a:lnTo>
                      <a:pt x="2777" y="394"/>
                    </a:lnTo>
                    <a:lnTo>
                      <a:pt x="2806" y="393"/>
                    </a:lnTo>
                    <a:lnTo>
                      <a:pt x="2834" y="399"/>
                    </a:lnTo>
                    <a:lnTo>
                      <a:pt x="2860" y="410"/>
                    </a:lnTo>
                    <a:lnTo>
                      <a:pt x="2882" y="426"/>
                    </a:lnTo>
                    <a:lnTo>
                      <a:pt x="2900" y="447"/>
                    </a:lnTo>
                    <a:lnTo>
                      <a:pt x="2914" y="472"/>
                    </a:lnTo>
                    <a:lnTo>
                      <a:pt x="2922" y="501"/>
                    </a:lnTo>
                    <a:lnTo>
                      <a:pt x="2926" y="531"/>
                    </a:lnTo>
                    <a:lnTo>
                      <a:pt x="2922" y="565"/>
                    </a:lnTo>
                    <a:lnTo>
                      <a:pt x="2911" y="601"/>
                    </a:lnTo>
                    <a:lnTo>
                      <a:pt x="2894" y="638"/>
                    </a:lnTo>
                    <a:lnTo>
                      <a:pt x="2867" y="675"/>
                    </a:lnTo>
                    <a:lnTo>
                      <a:pt x="2833" y="713"/>
                    </a:lnTo>
                    <a:lnTo>
                      <a:pt x="2813" y="731"/>
                    </a:lnTo>
                    <a:lnTo>
                      <a:pt x="2788" y="751"/>
                    </a:lnTo>
                    <a:lnTo>
                      <a:pt x="2758" y="773"/>
                    </a:lnTo>
                    <a:lnTo>
                      <a:pt x="2723" y="798"/>
                    </a:lnTo>
                    <a:lnTo>
                      <a:pt x="2684" y="825"/>
                    </a:lnTo>
                    <a:lnTo>
                      <a:pt x="2641" y="853"/>
                    </a:lnTo>
                    <a:lnTo>
                      <a:pt x="2596" y="884"/>
                    </a:lnTo>
                    <a:lnTo>
                      <a:pt x="2547" y="913"/>
                    </a:lnTo>
                    <a:lnTo>
                      <a:pt x="2495" y="945"/>
                    </a:lnTo>
                    <a:lnTo>
                      <a:pt x="2443" y="977"/>
                    </a:lnTo>
                    <a:lnTo>
                      <a:pt x="2389" y="1008"/>
                    </a:lnTo>
                    <a:lnTo>
                      <a:pt x="2334" y="1039"/>
                    </a:lnTo>
                    <a:lnTo>
                      <a:pt x="2277" y="1070"/>
                    </a:lnTo>
                    <a:lnTo>
                      <a:pt x="2222" y="1100"/>
                    </a:lnTo>
                    <a:lnTo>
                      <a:pt x="2167" y="1129"/>
                    </a:lnTo>
                    <a:lnTo>
                      <a:pt x="2114" y="1156"/>
                    </a:lnTo>
                    <a:lnTo>
                      <a:pt x="2062" y="1182"/>
                    </a:lnTo>
                    <a:lnTo>
                      <a:pt x="2012" y="1205"/>
                    </a:lnTo>
                    <a:lnTo>
                      <a:pt x="1964" y="1227"/>
                    </a:lnTo>
                    <a:lnTo>
                      <a:pt x="1920" y="1246"/>
                    </a:lnTo>
                    <a:lnTo>
                      <a:pt x="1878" y="1262"/>
                    </a:lnTo>
                    <a:lnTo>
                      <a:pt x="1841" y="1274"/>
                    </a:lnTo>
                    <a:lnTo>
                      <a:pt x="1808" y="1282"/>
                    </a:lnTo>
                    <a:lnTo>
                      <a:pt x="1786" y="1286"/>
                    </a:lnTo>
                    <a:lnTo>
                      <a:pt x="1758" y="1287"/>
                    </a:lnTo>
                    <a:lnTo>
                      <a:pt x="1723" y="1287"/>
                    </a:lnTo>
                    <a:lnTo>
                      <a:pt x="1681" y="1285"/>
                    </a:lnTo>
                    <a:lnTo>
                      <a:pt x="1635" y="1281"/>
                    </a:lnTo>
                    <a:lnTo>
                      <a:pt x="1582" y="1276"/>
                    </a:lnTo>
                    <a:lnTo>
                      <a:pt x="1526" y="1270"/>
                    </a:lnTo>
                    <a:lnTo>
                      <a:pt x="1466" y="1263"/>
                    </a:lnTo>
                    <a:lnTo>
                      <a:pt x="1402" y="1256"/>
                    </a:lnTo>
                    <a:lnTo>
                      <a:pt x="1336" y="1246"/>
                    </a:lnTo>
                    <a:lnTo>
                      <a:pt x="1267" y="1236"/>
                    </a:lnTo>
                    <a:lnTo>
                      <a:pt x="1196" y="1226"/>
                    </a:lnTo>
                    <a:lnTo>
                      <a:pt x="1125" y="1215"/>
                    </a:lnTo>
                    <a:lnTo>
                      <a:pt x="1054" y="1204"/>
                    </a:lnTo>
                    <a:lnTo>
                      <a:pt x="982" y="1192"/>
                    </a:lnTo>
                    <a:lnTo>
                      <a:pt x="911" y="1181"/>
                    </a:lnTo>
                    <a:lnTo>
                      <a:pt x="841" y="1169"/>
                    </a:lnTo>
                    <a:lnTo>
                      <a:pt x="774" y="1156"/>
                    </a:lnTo>
                    <a:lnTo>
                      <a:pt x="708" y="1145"/>
                    </a:lnTo>
                    <a:lnTo>
                      <a:pt x="645" y="1134"/>
                    </a:lnTo>
                    <a:lnTo>
                      <a:pt x="587" y="1123"/>
                    </a:lnTo>
                    <a:lnTo>
                      <a:pt x="531" y="1114"/>
                    </a:lnTo>
                    <a:lnTo>
                      <a:pt x="481" y="1104"/>
                    </a:lnTo>
                    <a:lnTo>
                      <a:pt x="436" y="1095"/>
                    </a:lnTo>
                    <a:lnTo>
                      <a:pt x="397" y="1088"/>
                    </a:lnTo>
                    <a:lnTo>
                      <a:pt x="364" y="1082"/>
                    </a:lnTo>
                    <a:lnTo>
                      <a:pt x="338" y="1077"/>
                    </a:lnTo>
                    <a:lnTo>
                      <a:pt x="320" y="1072"/>
                    </a:lnTo>
                    <a:lnTo>
                      <a:pt x="287" y="1068"/>
                    </a:lnTo>
                    <a:lnTo>
                      <a:pt x="252" y="1072"/>
                    </a:lnTo>
                    <a:lnTo>
                      <a:pt x="219" y="1081"/>
                    </a:lnTo>
                    <a:lnTo>
                      <a:pt x="187" y="1094"/>
                    </a:lnTo>
                    <a:lnTo>
                      <a:pt x="156" y="1111"/>
                    </a:lnTo>
                    <a:lnTo>
                      <a:pt x="125" y="1131"/>
                    </a:lnTo>
                    <a:lnTo>
                      <a:pt x="96" y="1151"/>
                    </a:lnTo>
                    <a:lnTo>
                      <a:pt x="70" y="1174"/>
                    </a:lnTo>
                    <a:lnTo>
                      <a:pt x="54" y="1185"/>
                    </a:lnTo>
                    <a:lnTo>
                      <a:pt x="41" y="1191"/>
                    </a:lnTo>
                    <a:lnTo>
                      <a:pt x="31" y="1192"/>
                    </a:lnTo>
                    <a:lnTo>
                      <a:pt x="22" y="1189"/>
                    </a:lnTo>
                    <a:lnTo>
                      <a:pt x="15" y="1185"/>
                    </a:lnTo>
                    <a:lnTo>
                      <a:pt x="10" y="1178"/>
                    </a:lnTo>
                    <a:lnTo>
                      <a:pt x="6" y="1170"/>
                    </a:lnTo>
                    <a:lnTo>
                      <a:pt x="3" y="1163"/>
                    </a:lnTo>
                    <a:lnTo>
                      <a:pt x="1" y="1155"/>
                    </a:lnTo>
                    <a:lnTo>
                      <a:pt x="1" y="1149"/>
                    </a:lnTo>
                    <a:lnTo>
                      <a:pt x="0" y="1147"/>
                    </a:lnTo>
                    <a:lnTo>
                      <a:pt x="5" y="1082"/>
                    </a:lnTo>
                    <a:lnTo>
                      <a:pt x="10" y="1010"/>
                    </a:lnTo>
                    <a:lnTo>
                      <a:pt x="15" y="932"/>
                    </a:lnTo>
                    <a:lnTo>
                      <a:pt x="20" y="849"/>
                    </a:lnTo>
                    <a:lnTo>
                      <a:pt x="26" y="765"/>
                    </a:lnTo>
                    <a:lnTo>
                      <a:pt x="31" y="678"/>
                    </a:lnTo>
                    <a:lnTo>
                      <a:pt x="37" y="590"/>
                    </a:lnTo>
                    <a:lnTo>
                      <a:pt x="42" y="504"/>
                    </a:lnTo>
                    <a:lnTo>
                      <a:pt x="48" y="420"/>
                    </a:lnTo>
                    <a:lnTo>
                      <a:pt x="53" y="340"/>
                    </a:lnTo>
                    <a:lnTo>
                      <a:pt x="58" y="264"/>
                    </a:lnTo>
                    <a:lnTo>
                      <a:pt x="61" y="196"/>
                    </a:lnTo>
                    <a:lnTo>
                      <a:pt x="66" y="135"/>
                    </a:lnTo>
                    <a:lnTo>
                      <a:pt x="69" y="118"/>
                    </a:lnTo>
                    <a:lnTo>
                      <a:pt x="74" y="104"/>
                    </a:lnTo>
                    <a:lnTo>
                      <a:pt x="82" y="94"/>
                    </a:lnTo>
                    <a:lnTo>
                      <a:pt x="93" y="88"/>
                    </a:lnTo>
                    <a:lnTo>
                      <a:pt x="107" y="83"/>
                    </a:lnTo>
                    <a:lnTo>
                      <a:pt x="121" y="80"/>
                    </a:lnTo>
                    <a:lnTo>
                      <a:pt x="140" y="77"/>
                    </a:lnTo>
                    <a:lnTo>
                      <a:pt x="159" y="73"/>
                    </a:lnTo>
                    <a:lnTo>
                      <a:pt x="200" y="67"/>
                    </a:lnTo>
                    <a:lnTo>
                      <a:pt x="245" y="60"/>
                    </a:lnTo>
                    <a:lnTo>
                      <a:pt x="294" y="53"/>
                    </a:lnTo>
                    <a:lnTo>
                      <a:pt x="347" y="44"/>
                    </a:lnTo>
                    <a:lnTo>
                      <a:pt x="400" y="37"/>
                    </a:lnTo>
                    <a:lnTo>
                      <a:pt x="457" y="29"/>
                    </a:lnTo>
                    <a:lnTo>
                      <a:pt x="512" y="22"/>
                    </a:lnTo>
                    <a:lnTo>
                      <a:pt x="567" y="16"/>
                    </a:lnTo>
                    <a:lnTo>
                      <a:pt x="620" y="10"/>
                    </a:lnTo>
                    <a:lnTo>
                      <a:pt x="669" y="5"/>
                    </a:lnTo>
                    <a:lnTo>
                      <a:pt x="714" y="2"/>
                    </a:lnTo>
                    <a:lnTo>
                      <a:pt x="756" y="0"/>
                    </a:lnTo>
                    <a:lnTo>
                      <a:pt x="7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44" name="Freeform 68"/>
              <p:cNvSpPr>
                <a:spLocks noEditPoints="1"/>
              </p:cNvSpPr>
              <p:nvPr/>
            </p:nvSpPr>
            <p:spPr bwMode="auto">
              <a:xfrm>
                <a:off x="8456613" y="3881437"/>
                <a:ext cx="295276" cy="379412"/>
              </a:xfrm>
              <a:custGeom>
                <a:avLst/>
                <a:gdLst>
                  <a:gd name="T0" fmla="*/ 481 w 928"/>
                  <a:gd name="T1" fmla="*/ 716 h 1196"/>
                  <a:gd name="T2" fmla="*/ 446 w 928"/>
                  <a:gd name="T3" fmla="*/ 720 h 1196"/>
                  <a:gd name="T4" fmla="*/ 414 w 928"/>
                  <a:gd name="T5" fmla="*/ 729 h 1196"/>
                  <a:gd name="T6" fmla="*/ 384 w 928"/>
                  <a:gd name="T7" fmla="*/ 745 h 1196"/>
                  <a:gd name="T8" fmla="*/ 359 w 928"/>
                  <a:gd name="T9" fmla="*/ 766 h 1196"/>
                  <a:gd name="T10" fmla="*/ 338 w 928"/>
                  <a:gd name="T11" fmla="*/ 792 h 1196"/>
                  <a:gd name="T12" fmla="*/ 322 w 928"/>
                  <a:gd name="T13" fmla="*/ 820 h 1196"/>
                  <a:gd name="T14" fmla="*/ 312 w 928"/>
                  <a:gd name="T15" fmla="*/ 853 h 1196"/>
                  <a:gd name="T16" fmla="*/ 309 w 928"/>
                  <a:gd name="T17" fmla="*/ 887 h 1196"/>
                  <a:gd name="T18" fmla="*/ 312 w 928"/>
                  <a:gd name="T19" fmla="*/ 921 h 1196"/>
                  <a:gd name="T20" fmla="*/ 322 w 928"/>
                  <a:gd name="T21" fmla="*/ 955 h 1196"/>
                  <a:gd name="T22" fmla="*/ 338 w 928"/>
                  <a:gd name="T23" fmla="*/ 984 h 1196"/>
                  <a:gd name="T24" fmla="*/ 359 w 928"/>
                  <a:gd name="T25" fmla="*/ 1010 h 1196"/>
                  <a:gd name="T26" fmla="*/ 384 w 928"/>
                  <a:gd name="T27" fmla="*/ 1030 h 1196"/>
                  <a:gd name="T28" fmla="*/ 414 w 928"/>
                  <a:gd name="T29" fmla="*/ 1046 h 1196"/>
                  <a:gd name="T30" fmla="*/ 446 w 928"/>
                  <a:gd name="T31" fmla="*/ 1056 h 1196"/>
                  <a:gd name="T32" fmla="*/ 481 w 928"/>
                  <a:gd name="T33" fmla="*/ 1060 h 1196"/>
                  <a:gd name="T34" fmla="*/ 515 w 928"/>
                  <a:gd name="T35" fmla="*/ 1056 h 1196"/>
                  <a:gd name="T36" fmla="*/ 547 w 928"/>
                  <a:gd name="T37" fmla="*/ 1046 h 1196"/>
                  <a:gd name="T38" fmla="*/ 577 w 928"/>
                  <a:gd name="T39" fmla="*/ 1030 h 1196"/>
                  <a:gd name="T40" fmla="*/ 602 w 928"/>
                  <a:gd name="T41" fmla="*/ 1010 h 1196"/>
                  <a:gd name="T42" fmla="*/ 623 w 928"/>
                  <a:gd name="T43" fmla="*/ 984 h 1196"/>
                  <a:gd name="T44" fmla="*/ 639 w 928"/>
                  <a:gd name="T45" fmla="*/ 955 h 1196"/>
                  <a:gd name="T46" fmla="*/ 649 w 928"/>
                  <a:gd name="T47" fmla="*/ 921 h 1196"/>
                  <a:gd name="T48" fmla="*/ 653 w 928"/>
                  <a:gd name="T49" fmla="*/ 887 h 1196"/>
                  <a:gd name="T50" fmla="*/ 649 w 928"/>
                  <a:gd name="T51" fmla="*/ 853 h 1196"/>
                  <a:gd name="T52" fmla="*/ 639 w 928"/>
                  <a:gd name="T53" fmla="*/ 820 h 1196"/>
                  <a:gd name="T54" fmla="*/ 623 w 928"/>
                  <a:gd name="T55" fmla="*/ 792 h 1196"/>
                  <a:gd name="T56" fmla="*/ 602 w 928"/>
                  <a:gd name="T57" fmla="*/ 766 h 1196"/>
                  <a:gd name="T58" fmla="*/ 577 w 928"/>
                  <a:gd name="T59" fmla="*/ 745 h 1196"/>
                  <a:gd name="T60" fmla="*/ 547 w 928"/>
                  <a:gd name="T61" fmla="*/ 729 h 1196"/>
                  <a:gd name="T62" fmla="*/ 515 w 928"/>
                  <a:gd name="T63" fmla="*/ 720 h 1196"/>
                  <a:gd name="T64" fmla="*/ 481 w 928"/>
                  <a:gd name="T65" fmla="*/ 716 h 1196"/>
                  <a:gd name="T66" fmla="*/ 225 w 928"/>
                  <a:gd name="T67" fmla="*/ 0 h 1196"/>
                  <a:gd name="T68" fmla="*/ 847 w 928"/>
                  <a:gd name="T69" fmla="*/ 31 h 1196"/>
                  <a:gd name="T70" fmla="*/ 870 w 928"/>
                  <a:gd name="T71" fmla="*/ 36 h 1196"/>
                  <a:gd name="T72" fmla="*/ 890 w 928"/>
                  <a:gd name="T73" fmla="*/ 45 h 1196"/>
                  <a:gd name="T74" fmla="*/ 907 w 928"/>
                  <a:gd name="T75" fmla="*/ 60 h 1196"/>
                  <a:gd name="T76" fmla="*/ 919 w 928"/>
                  <a:gd name="T77" fmla="*/ 78 h 1196"/>
                  <a:gd name="T78" fmla="*/ 927 w 928"/>
                  <a:gd name="T79" fmla="*/ 99 h 1196"/>
                  <a:gd name="T80" fmla="*/ 928 w 928"/>
                  <a:gd name="T81" fmla="*/ 122 h 1196"/>
                  <a:gd name="T82" fmla="*/ 852 w 928"/>
                  <a:gd name="T83" fmla="*/ 1111 h 1196"/>
                  <a:gd name="T84" fmla="*/ 847 w 928"/>
                  <a:gd name="T85" fmla="*/ 1134 h 1196"/>
                  <a:gd name="T86" fmla="*/ 836 w 928"/>
                  <a:gd name="T87" fmla="*/ 1155 h 1196"/>
                  <a:gd name="T88" fmla="*/ 821 w 928"/>
                  <a:gd name="T89" fmla="*/ 1172 h 1196"/>
                  <a:gd name="T90" fmla="*/ 803 w 928"/>
                  <a:gd name="T91" fmla="*/ 1185 h 1196"/>
                  <a:gd name="T92" fmla="*/ 781 w 928"/>
                  <a:gd name="T93" fmla="*/ 1193 h 1196"/>
                  <a:gd name="T94" fmla="*/ 758 w 928"/>
                  <a:gd name="T95" fmla="*/ 1196 h 1196"/>
                  <a:gd name="T96" fmla="*/ 69 w 928"/>
                  <a:gd name="T97" fmla="*/ 1196 h 1196"/>
                  <a:gd name="T98" fmla="*/ 47 w 928"/>
                  <a:gd name="T99" fmla="*/ 1192 h 1196"/>
                  <a:gd name="T100" fmla="*/ 27 w 928"/>
                  <a:gd name="T101" fmla="*/ 1182 h 1196"/>
                  <a:gd name="T102" fmla="*/ 13 w 928"/>
                  <a:gd name="T103" fmla="*/ 1169 h 1196"/>
                  <a:gd name="T104" fmla="*/ 4 w 928"/>
                  <a:gd name="T105" fmla="*/ 1150 h 1196"/>
                  <a:gd name="T106" fmla="*/ 0 w 928"/>
                  <a:gd name="T107" fmla="*/ 1130 h 1196"/>
                  <a:gd name="T108" fmla="*/ 2 w 928"/>
                  <a:gd name="T109" fmla="*/ 1107 h 1196"/>
                  <a:gd name="T110" fmla="*/ 116 w 928"/>
                  <a:gd name="T111" fmla="*/ 81 h 1196"/>
                  <a:gd name="T112" fmla="*/ 125 w 928"/>
                  <a:gd name="T113" fmla="*/ 59 h 1196"/>
                  <a:gd name="T114" fmla="*/ 138 w 928"/>
                  <a:gd name="T115" fmla="*/ 39 h 1196"/>
                  <a:gd name="T116" fmla="*/ 157 w 928"/>
                  <a:gd name="T117" fmla="*/ 22 h 1196"/>
                  <a:gd name="T118" fmla="*/ 178 w 928"/>
                  <a:gd name="T119" fmla="*/ 10 h 1196"/>
                  <a:gd name="T120" fmla="*/ 201 w 928"/>
                  <a:gd name="T121" fmla="*/ 3 h 1196"/>
                  <a:gd name="T122" fmla="*/ 225 w 928"/>
                  <a:gd name="T123" fmla="*/ 0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8" h="1196">
                    <a:moveTo>
                      <a:pt x="481" y="716"/>
                    </a:moveTo>
                    <a:lnTo>
                      <a:pt x="446" y="720"/>
                    </a:lnTo>
                    <a:lnTo>
                      <a:pt x="414" y="729"/>
                    </a:lnTo>
                    <a:lnTo>
                      <a:pt x="384" y="745"/>
                    </a:lnTo>
                    <a:lnTo>
                      <a:pt x="359" y="766"/>
                    </a:lnTo>
                    <a:lnTo>
                      <a:pt x="338" y="792"/>
                    </a:lnTo>
                    <a:lnTo>
                      <a:pt x="322" y="820"/>
                    </a:lnTo>
                    <a:lnTo>
                      <a:pt x="312" y="853"/>
                    </a:lnTo>
                    <a:lnTo>
                      <a:pt x="309" y="887"/>
                    </a:lnTo>
                    <a:lnTo>
                      <a:pt x="312" y="921"/>
                    </a:lnTo>
                    <a:lnTo>
                      <a:pt x="322" y="955"/>
                    </a:lnTo>
                    <a:lnTo>
                      <a:pt x="338" y="984"/>
                    </a:lnTo>
                    <a:lnTo>
                      <a:pt x="359" y="1010"/>
                    </a:lnTo>
                    <a:lnTo>
                      <a:pt x="384" y="1030"/>
                    </a:lnTo>
                    <a:lnTo>
                      <a:pt x="414" y="1046"/>
                    </a:lnTo>
                    <a:lnTo>
                      <a:pt x="446" y="1056"/>
                    </a:lnTo>
                    <a:lnTo>
                      <a:pt x="481" y="1060"/>
                    </a:lnTo>
                    <a:lnTo>
                      <a:pt x="515" y="1056"/>
                    </a:lnTo>
                    <a:lnTo>
                      <a:pt x="547" y="1046"/>
                    </a:lnTo>
                    <a:lnTo>
                      <a:pt x="577" y="1030"/>
                    </a:lnTo>
                    <a:lnTo>
                      <a:pt x="602" y="1010"/>
                    </a:lnTo>
                    <a:lnTo>
                      <a:pt x="623" y="984"/>
                    </a:lnTo>
                    <a:lnTo>
                      <a:pt x="639" y="955"/>
                    </a:lnTo>
                    <a:lnTo>
                      <a:pt x="649" y="921"/>
                    </a:lnTo>
                    <a:lnTo>
                      <a:pt x="653" y="887"/>
                    </a:lnTo>
                    <a:lnTo>
                      <a:pt x="649" y="853"/>
                    </a:lnTo>
                    <a:lnTo>
                      <a:pt x="639" y="820"/>
                    </a:lnTo>
                    <a:lnTo>
                      <a:pt x="623" y="792"/>
                    </a:lnTo>
                    <a:lnTo>
                      <a:pt x="602" y="766"/>
                    </a:lnTo>
                    <a:lnTo>
                      <a:pt x="577" y="745"/>
                    </a:lnTo>
                    <a:lnTo>
                      <a:pt x="547" y="729"/>
                    </a:lnTo>
                    <a:lnTo>
                      <a:pt x="515" y="720"/>
                    </a:lnTo>
                    <a:lnTo>
                      <a:pt x="481" y="716"/>
                    </a:lnTo>
                    <a:close/>
                    <a:moveTo>
                      <a:pt x="225" y="0"/>
                    </a:moveTo>
                    <a:lnTo>
                      <a:pt x="847" y="31"/>
                    </a:lnTo>
                    <a:lnTo>
                      <a:pt x="870" y="36"/>
                    </a:lnTo>
                    <a:lnTo>
                      <a:pt x="890" y="45"/>
                    </a:lnTo>
                    <a:lnTo>
                      <a:pt x="907" y="60"/>
                    </a:lnTo>
                    <a:lnTo>
                      <a:pt x="919" y="78"/>
                    </a:lnTo>
                    <a:lnTo>
                      <a:pt x="927" y="99"/>
                    </a:lnTo>
                    <a:lnTo>
                      <a:pt x="928" y="122"/>
                    </a:lnTo>
                    <a:lnTo>
                      <a:pt x="852" y="1111"/>
                    </a:lnTo>
                    <a:lnTo>
                      <a:pt x="847" y="1134"/>
                    </a:lnTo>
                    <a:lnTo>
                      <a:pt x="836" y="1155"/>
                    </a:lnTo>
                    <a:lnTo>
                      <a:pt x="821" y="1172"/>
                    </a:lnTo>
                    <a:lnTo>
                      <a:pt x="803" y="1185"/>
                    </a:lnTo>
                    <a:lnTo>
                      <a:pt x="781" y="1193"/>
                    </a:lnTo>
                    <a:lnTo>
                      <a:pt x="758" y="1196"/>
                    </a:lnTo>
                    <a:lnTo>
                      <a:pt x="69" y="1196"/>
                    </a:lnTo>
                    <a:lnTo>
                      <a:pt x="47" y="1192"/>
                    </a:lnTo>
                    <a:lnTo>
                      <a:pt x="27" y="1182"/>
                    </a:lnTo>
                    <a:lnTo>
                      <a:pt x="13" y="1169"/>
                    </a:lnTo>
                    <a:lnTo>
                      <a:pt x="4" y="1150"/>
                    </a:lnTo>
                    <a:lnTo>
                      <a:pt x="0" y="1130"/>
                    </a:lnTo>
                    <a:lnTo>
                      <a:pt x="2" y="1107"/>
                    </a:lnTo>
                    <a:lnTo>
                      <a:pt x="116" y="81"/>
                    </a:lnTo>
                    <a:lnTo>
                      <a:pt x="125" y="59"/>
                    </a:lnTo>
                    <a:lnTo>
                      <a:pt x="138" y="39"/>
                    </a:lnTo>
                    <a:lnTo>
                      <a:pt x="157" y="22"/>
                    </a:lnTo>
                    <a:lnTo>
                      <a:pt x="178" y="10"/>
                    </a:lnTo>
                    <a:lnTo>
                      <a:pt x="201" y="3"/>
                    </a:lnTo>
                    <a:lnTo>
                      <a:pt x="2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grpSp>
        <p:nvGrpSpPr>
          <p:cNvPr id="145" name="Group 144"/>
          <p:cNvGrpSpPr>
            <a:grpSpLocks noChangeAspect="1"/>
          </p:cNvGrpSpPr>
          <p:nvPr/>
        </p:nvGrpSpPr>
        <p:grpSpPr>
          <a:xfrm>
            <a:off x="5865812" y="3921232"/>
            <a:ext cx="5879989" cy="1869968"/>
            <a:chOff x="3561084" y="5115140"/>
            <a:chExt cx="3990316" cy="1269009"/>
          </a:xfrm>
        </p:grpSpPr>
        <p:sp>
          <p:nvSpPr>
            <p:cNvPr id="147" name="TextBox 146"/>
            <p:cNvSpPr txBox="1"/>
            <p:nvPr/>
          </p:nvSpPr>
          <p:spPr>
            <a:xfrm>
              <a:off x="4875212" y="5248729"/>
              <a:ext cx="2676188" cy="480390"/>
            </a:xfrm>
            <a:prstGeom prst="rect">
              <a:avLst/>
            </a:prstGeom>
            <a:noFill/>
          </p:spPr>
          <p:txBody>
            <a:bodyPr wrap="square" rtlCol="0">
              <a:spAutoFit/>
            </a:bodyPr>
            <a:lstStyle/>
            <a:p>
              <a:r>
                <a:rPr lang="en-US" sz="2000" dirty="0" smtClean="0">
                  <a:solidFill>
                    <a:schemeClr val="tx1">
                      <a:lumMod val="75000"/>
                      <a:lumOff val="25000"/>
                    </a:schemeClr>
                  </a:solidFill>
                  <a:latin typeface="Arial" panose="020B0604020202020204" pitchFamily="34" charset="0"/>
                  <a:cs typeface="Arial" panose="020B0604020202020204" pitchFamily="34" charset="0"/>
                </a:rPr>
                <a:t>CUSTOMER MANAGEMENT SERIES</a:t>
              </a: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48" name="Freeform 8"/>
            <p:cNvSpPr>
              <a:spLocks/>
            </p:cNvSpPr>
            <p:nvPr/>
          </p:nvSpPr>
          <p:spPr bwMode="auto">
            <a:xfrm>
              <a:off x="3561084" y="5115140"/>
              <a:ext cx="1276672" cy="1269009"/>
            </a:xfrm>
            <a:custGeom>
              <a:avLst/>
              <a:gdLst>
                <a:gd name="T0" fmla="*/ 477 w 2331"/>
                <a:gd name="T1" fmla="*/ 0 h 2317"/>
                <a:gd name="T2" fmla="*/ 1920 w 2331"/>
                <a:gd name="T3" fmla="*/ 0 h 2317"/>
                <a:gd name="T4" fmla="*/ 1917 w 2331"/>
                <a:gd name="T5" fmla="*/ 77 h 2317"/>
                <a:gd name="T6" fmla="*/ 1910 w 2331"/>
                <a:gd name="T7" fmla="*/ 154 h 2317"/>
                <a:gd name="T8" fmla="*/ 2331 w 2331"/>
                <a:gd name="T9" fmla="*/ 395 h 2317"/>
                <a:gd name="T10" fmla="*/ 2141 w 2331"/>
                <a:gd name="T11" fmla="*/ 981 h 2317"/>
                <a:gd name="T12" fmla="*/ 1659 w 2331"/>
                <a:gd name="T13" fmla="*/ 932 h 2317"/>
                <a:gd name="T14" fmla="*/ 1609 w 2331"/>
                <a:gd name="T15" fmla="*/ 1014 h 2317"/>
                <a:gd name="T16" fmla="*/ 1555 w 2331"/>
                <a:gd name="T17" fmla="*/ 1094 h 2317"/>
                <a:gd name="T18" fmla="*/ 1497 w 2331"/>
                <a:gd name="T19" fmla="*/ 1169 h 2317"/>
                <a:gd name="T20" fmla="*/ 1435 w 2331"/>
                <a:gd name="T21" fmla="*/ 1242 h 2317"/>
                <a:gd name="T22" fmla="*/ 1632 w 2331"/>
                <a:gd name="T23" fmla="*/ 1684 h 2317"/>
                <a:gd name="T24" fmla="*/ 1136 w 2331"/>
                <a:gd name="T25" fmla="*/ 2046 h 2317"/>
                <a:gd name="T26" fmla="*/ 774 w 2331"/>
                <a:gd name="T27" fmla="*/ 1724 h 2317"/>
                <a:gd name="T28" fmla="*/ 657 w 2331"/>
                <a:gd name="T29" fmla="*/ 1771 h 2317"/>
                <a:gd name="T30" fmla="*/ 536 w 2331"/>
                <a:gd name="T31" fmla="*/ 1811 h 2317"/>
                <a:gd name="T32" fmla="*/ 412 w 2331"/>
                <a:gd name="T33" fmla="*/ 1842 h 2317"/>
                <a:gd name="T34" fmla="*/ 311 w 2331"/>
                <a:gd name="T35" fmla="*/ 2316 h 2317"/>
                <a:gd name="T36" fmla="*/ 0 w 2331"/>
                <a:gd name="T37" fmla="*/ 2317 h 2317"/>
                <a:gd name="T38" fmla="*/ 0 w 2331"/>
                <a:gd name="T39" fmla="*/ 445 h 2317"/>
                <a:gd name="T40" fmla="*/ 61 w 2331"/>
                <a:gd name="T41" fmla="*/ 442 h 2317"/>
                <a:gd name="T42" fmla="*/ 121 w 2331"/>
                <a:gd name="T43" fmla="*/ 429 h 2317"/>
                <a:gd name="T44" fmla="*/ 178 w 2331"/>
                <a:gd name="T45" fmla="*/ 411 h 2317"/>
                <a:gd name="T46" fmla="*/ 232 w 2331"/>
                <a:gd name="T47" fmla="*/ 385 h 2317"/>
                <a:gd name="T48" fmla="*/ 282 w 2331"/>
                <a:gd name="T49" fmla="*/ 354 h 2317"/>
                <a:gd name="T50" fmla="*/ 326 w 2331"/>
                <a:gd name="T51" fmla="*/ 316 h 2317"/>
                <a:gd name="T52" fmla="*/ 366 w 2331"/>
                <a:gd name="T53" fmla="*/ 274 h 2317"/>
                <a:gd name="T54" fmla="*/ 402 w 2331"/>
                <a:gd name="T55" fmla="*/ 227 h 2317"/>
                <a:gd name="T56" fmla="*/ 430 w 2331"/>
                <a:gd name="T57" fmla="*/ 174 h 2317"/>
                <a:gd name="T58" fmla="*/ 453 w 2331"/>
                <a:gd name="T59" fmla="*/ 120 h 2317"/>
                <a:gd name="T60" fmla="*/ 469 w 2331"/>
                <a:gd name="T61" fmla="*/ 61 h 2317"/>
                <a:gd name="T62" fmla="*/ 477 w 2331"/>
                <a:gd name="T63" fmla="*/ 0 h 2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31" h="2317">
                  <a:moveTo>
                    <a:pt x="477" y="0"/>
                  </a:moveTo>
                  <a:lnTo>
                    <a:pt x="1920" y="0"/>
                  </a:lnTo>
                  <a:lnTo>
                    <a:pt x="1917" y="77"/>
                  </a:lnTo>
                  <a:lnTo>
                    <a:pt x="1910" y="154"/>
                  </a:lnTo>
                  <a:lnTo>
                    <a:pt x="2331" y="395"/>
                  </a:lnTo>
                  <a:lnTo>
                    <a:pt x="2141" y="981"/>
                  </a:lnTo>
                  <a:lnTo>
                    <a:pt x="1659" y="932"/>
                  </a:lnTo>
                  <a:lnTo>
                    <a:pt x="1609" y="1014"/>
                  </a:lnTo>
                  <a:lnTo>
                    <a:pt x="1555" y="1094"/>
                  </a:lnTo>
                  <a:lnTo>
                    <a:pt x="1497" y="1169"/>
                  </a:lnTo>
                  <a:lnTo>
                    <a:pt x="1435" y="1242"/>
                  </a:lnTo>
                  <a:lnTo>
                    <a:pt x="1632" y="1684"/>
                  </a:lnTo>
                  <a:lnTo>
                    <a:pt x="1136" y="2046"/>
                  </a:lnTo>
                  <a:lnTo>
                    <a:pt x="774" y="1724"/>
                  </a:lnTo>
                  <a:lnTo>
                    <a:pt x="657" y="1771"/>
                  </a:lnTo>
                  <a:lnTo>
                    <a:pt x="536" y="1811"/>
                  </a:lnTo>
                  <a:lnTo>
                    <a:pt x="412" y="1842"/>
                  </a:lnTo>
                  <a:lnTo>
                    <a:pt x="311" y="2316"/>
                  </a:lnTo>
                  <a:lnTo>
                    <a:pt x="0" y="2317"/>
                  </a:lnTo>
                  <a:lnTo>
                    <a:pt x="0" y="445"/>
                  </a:lnTo>
                  <a:lnTo>
                    <a:pt x="61" y="442"/>
                  </a:lnTo>
                  <a:lnTo>
                    <a:pt x="121" y="429"/>
                  </a:lnTo>
                  <a:lnTo>
                    <a:pt x="178" y="411"/>
                  </a:lnTo>
                  <a:lnTo>
                    <a:pt x="232" y="385"/>
                  </a:lnTo>
                  <a:lnTo>
                    <a:pt x="282" y="354"/>
                  </a:lnTo>
                  <a:lnTo>
                    <a:pt x="326" y="316"/>
                  </a:lnTo>
                  <a:lnTo>
                    <a:pt x="366" y="274"/>
                  </a:lnTo>
                  <a:lnTo>
                    <a:pt x="402" y="227"/>
                  </a:lnTo>
                  <a:lnTo>
                    <a:pt x="430" y="174"/>
                  </a:lnTo>
                  <a:lnTo>
                    <a:pt x="453" y="120"/>
                  </a:lnTo>
                  <a:lnTo>
                    <a:pt x="469" y="61"/>
                  </a:lnTo>
                  <a:lnTo>
                    <a:pt x="477"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49" name="Freeform 6"/>
            <p:cNvSpPr>
              <a:spLocks noEditPoints="1"/>
            </p:cNvSpPr>
            <p:nvPr/>
          </p:nvSpPr>
          <p:spPr bwMode="auto">
            <a:xfrm>
              <a:off x="3879107" y="5404695"/>
              <a:ext cx="386505" cy="386505"/>
            </a:xfrm>
            <a:custGeom>
              <a:avLst/>
              <a:gdLst>
                <a:gd name="T0" fmla="*/ 3024 w 4049"/>
                <a:gd name="T1" fmla="*/ 2600 h 4047"/>
                <a:gd name="T2" fmla="*/ 3472 w 4049"/>
                <a:gd name="T3" fmla="*/ 3048 h 4047"/>
                <a:gd name="T4" fmla="*/ 3540 w 4049"/>
                <a:gd name="T5" fmla="*/ 3191 h 4047"/>
                <a:gd name="T6" fmla="*/ 3416 w 4049"/>
                <a:gd name="T7" fmla="*/ 3288 h 4047"/>
                <a:gd name="T8" fmla="*/ 2796 w 4049"/>
                <a:gd name="T9" fmla="*/ 3218 h 4047"/>
                <a:gd name="T10" fmla="*/ 2812 w 4049"/>
                <a:gd name="T11" fmla="*/ 2577 h 4047"/>
                <a:gd name="T12" fmla="*/ 2960 w 4049"/>
                <a:gd name="T13" fmla="*/ 2280 h 4047"/>
                <a:gd name="T14" fmla="*/ 2555 w 4049"/>
                <a:gd name="T15" fmla="*/ 2450 h 4047"/>
                <a:gd name="T16" fmla="*/ 2312 w 4049"/>
                <a:gd name="T17" fmla="*/ 2811 h 4047"/>
                <a:gd name="T18" fmla="*/ 2312 w 4049"/>
                <a:gd name="T19" fmla="*/ 3261 h 4047"/>
                <a:gd name="T20" fmla="*/ 2555 w 4049"/>
                <a:gd name="T21" fmla="*/ 3620 h 4047"/>
                <a:gd name="T22" fmla="*/ 2960 w 4049"/>
                <a:gd name="T23" fmla="*/ 3790 h 4047"/>
                <a:gd name="T24" fmla="*/ 3398 w 4049"/>
                <a:gd name="T25" fmla="*/ 3703 h 4047"/>
                <a:gd name="T26" fmla="*/ 3705 w 4049"/>
                <a:gd name="T27" fmla="*/ 3396 h 4047"/>
                <a:gd name="T28" fmla="*/ 3792 w 4049"/>
                <a:gd name="T29" fmla="*/ 2958 h 4047"/>
                <a:gd name="T30" fmla="*/ 3622 w 4049"/>
                <a:gd name="T31" fmla="*/ 2553 h 4047"/>
                <a:gd name="T32" fmla="*/ 3263 w 4049"/>
                <a:gd name="T33" fmla="*/ 2311 h 4047"/>
                <a:gd name="T34" fmla="*/ 1772 w 4049"/>
                <a:gd name="T35" fmla="*/ 2782 h 4047"/>
                <a:gd name="T36" fmla="*/ 506 w 4049"/>
                <a:gd name="T37" fmla="*/ 2782 h 4047"/>
                <a:gd name="T38" fmla="*/ 3372 w 4049"/>
                <a:gd name="T39" fmla="*/ 2081 h 4047"/>
                <a:gd name="T40" fmla="*/ 3781 w 4049"/>
                <a:gd name="T41" fmla="*/ 2349 h 4047"/>
                <a:gd name="T42" fmla="*/ 4016 w 4049"/>
                <a:gd name="T43" fmla="*/ 2780 h 4047"/>
                <a:gd name="T44" fmla="*/ 4016 w 4049"/>
                <a:gd name="T45" fmla="*/ 3291 h 4047"/>
                <a:gd name="T46" fmla="*/ 3781 w 4049"/>
                <a:gd name="T47" fmla="*/ 3721 h 4047"/>
                <a:gd name="T48" fmla="*/ 3372 w 4049"/>
                <a:gd name="T49" fmla="*/ 3991 h 4047"/>
                <a:gd name="T50" fmla="*/ 2864 w 4049"/>
                <a:gd name="T51" fmla="*/ 4033 h 4047"/>
                <a:gd name="T52" fmla="*/ 2413 w 4049"/>
                <a:gd name="T53" fmla="*/ 3832 h 4047"/>
                <a:gd name="T54" fmla="*/ 2113 w 4049"/>
                <a:gd name="T55" fmla="*/ 3448 h 4047"/>
                <a:gd name="T56" fmla="*/ 2028 w 4049"/>
                <a:gd name="T57" fmla="*/ 2948 h 4047"/>
                <a:gd name="T58" fmla="*/ 2191 w 4049"/>
                <a:gd name="T59" fmla="*/ 2478 h 4047"/>
                <a:gd name="T60" fmla="*/ 2550 w 4049"/>
                <a:gd name="T61" fmla="*/ 2148 h 4047"/>
                <a:gd name="T62" fmla="*/ 3037 w 4049"/>
                <a:gd name="T63" fmla="*/ 2024 h 4047"/>
                <a:gd name="T64" fmla="*/ 1265 w 4049"/>
                <a:gd name="T65" fmla="*/ 1518 h 4047"/>
                <a:gd name="T66" fmla="*/ 1012 w 4049"/>
                <a:gd name="T67" fmla="*/ 1518 h 4047"/>
                <a:gd name="T68" fmla="*/ 379 w 4049"/>
                <a:gd name="T69" fmla="*/ 632 h 4047"/>
                <a:gd name="T70" fmla="*/ 484 w 4049"/>
                <a:gd name="T71" fmla="*/ 837 h 4047"/>
                <a:gd name="T72" fmla="*/ 713 w 4049"/>
                <a:gd name="T73" fmla="*/ 872 h 4047"/>
                <a:gd name="T74" fmla="*/ 873 w 4049"/>
                <a:gd name="T75" fmla="*/ 712 h 4047"/>
                <a:gd name="T76" fmla="*/ 2407 w 4049"/>
                <a:gd name="T77" fmla="*/ 673 h 4047"/>
                <a:gd name="T78" fmla="*/ 2541 w 4049"/>
                <a:gd name="T79" fmla="*/ 857 h 4047"/>
                <a:gd name="T80" fmla="*/ 2774 w 4049"/>
                <a:gd name="T81" fmla="*/ 857 h 4047"/>
                <a:gd name="T82" fmla="*/ 2907 w 4049"/>
                <a:gd name="T83" fmla="*/ 673 h 4047"/>
                <a:gd name="T84" fmla="*/ 3142 w 4049"/>
                <a:gd name="T85" fmla="*/ 537 h 4047"/>
                <a:gd name="T86" fmla="*/ 3286 w 4049"/>
                <a:gd name="T87" fmla="*/ 739 h 4047"/>
                <a:gd name="T88" fmla="*/ 253 w 4049"/>
                <a:gd name="T89" fmla="*/ 3010 h 4047"/>
                <a:gd name="T90" fmla="*/ 274 w 4049"/>
                <a:gd name="T91" fmla="*/ 3288 h 4047"/>
                <a:gd name="T92" fmla="*/ 53 w 4049"/>
                <a:gd name="T93" fmla="*/ 3175 h 4047"/>
                <a:gd name="T94" fmla="*/ 3 w 4049"/>
                <a:gd name="T95" fmla="*/ 739 h 4047"/>
                <a:gd name="T96" fmla="*/ 148 w 4049"/>
                <a:gd name="T97" fmla="*/ 537 h 4047"/>
                <a:gd name="T98" fmla="*/ 2712 w 4049"/>
                <a:gd name="T99" fmla="*/ 13 h 4047"/>
                <a:gd name="T100" fmla="*/ 2784 w 4049"/>
                <a:gd name="T101" fmla="*/ 632 h 4047"/>
                <a:gd name="T102" fmla="*/ 2686 w 4049"/>
                <a:gd name="T103" fmla="*/ 755 h 4047"/>
                <a:gd name="T104" fmla="*/ 2544 w 4049"/>
                <a:gd name="T105" fmla="*/ 688 h 4047"/>
                <a:gd name="T106" fmla="*/ 2558 w 4049"/>
                <a:gd name="T107" fmla="*/ 48 h 4047"/>
                <a:gd name="T108" fmla="*/ 661 w 4049"/>
                <a:gd name="T109" fmla="*/ 3 h 4047"/>
                <a:gd name="T110" fmla="*/ 759 w 4049"/>
                <a:gd name="T111" fmla="*/ 126 h 4047"/>
                <a:gd name="T112" fmla="*/ 688 w 4049"/>
                <a:gd name="T113" fmla="*/ 745 h 4047"/>
                <a:gd name="T114" fmla="*/ 534 w 4049"/>
                <a:gd name="T115" fmla="*/ 711 h 4047"/>
                <a:gd name="T116" fmla="*/ 519 w 4049"/>
                <a:gd name="T117" fmla="*/ 71 h 4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49" h="4047">
                  <a:moveTo>
                    <a:pt x="2910" y="2530"/>
                  </a:moveTo>
                  <a:lnTo>
                    <a:pt x="2939" y="2532"/>
                  </a:lnTo>
                  <a:lnTo>
                    <a:pt x="2966" y="2542"/>
                  </a:lnTo>
                  <a:lnTo>
                    <a:pt x="2989" y="2557"/>
                  </a:lnTo>
                  <a:lnTo>
                    <a:pt x="3009" y="2577"/>
                  </a:lnTo>
                  <a:lnTo>
                    <a:pt x="3024" y="2600"/>
                  </a:lnTo>
                  <a:lnTo>
                    <a:pt x="3034" y="2627"/>
                  </a:lnTo>
                  <a:lnTo>
                    <a:pt x="3037" y="2655"/>
                  </a:lnTo>
                  <a:lnTo>
                    <a:pt x="3037" y="3036"/>
                  </a:lnTo>
                  <a:lnTo>
                    <a:pt x="3416" y="3036"/>
                  </a:lnTo>
                  <a:lnTo>
                    <a:pt x="3445" y="3038"/>
                  </a:lnTo>
                  <a:lnTo>
                    <a:pt x="3472" y="3048"/>
                  </a:lnTo>
                  <a:lnTo>
                    <a:pt x="3495" y="3063"/>
                  </a:lnTo>
                  <a:lnTo>
                    <a:pt x="3515" y="3083"/>
                  </a:lnTo>
                  <a:lnTo>
                    <a:pt x="3530" y="3106"/>
                  </a:lnTo>
                  <a:lnTo>
                    <a:pt x="3540" y="3133"/>
                  </a:lnTo>
                  <a:lnTo>
                    <a:pt x="3543" y="3163"/>
                  </a:lnTo>
                  <a:lnTo>
                    <a:pt x="3540" y="3191"/>
                  </a:lnTo>
                  <a:lnTo>
                    <a:pt x="3530" y="3218"/>
                  </a:lnTo>
                  <a:lnTo>
                    <a:pt x="3515" y="3241"/>
                  </a:lnTo>
                  <a:lnTo>
                    <a:pt x="3495" y="3261"/>
                  </a:lnTo>
                  <a:lnTo>
                    <a:pt x="3472" y="3276"/>
                  </a:lnTo>
                  <a:lnTo>
                    <a:pt x="3445" y="3286"/>
                  </a:lnTo>
                  <a:lnTo>
                    <a:pt x="3416" y="3288"/>
                  </a:lnTo>
                  <a:lnTo>
                    <a:pt x="2910" y="3288"/>
                  </a:lnTo>
                  <a:lnTo>
                    <a:pt x="2881" y="3286"/>
                  </a:lnTo>
                  <a:lnTo>
                    <a:pt x="2855" y="3276"/>
                  </a:lnTo>
                  <a:lnTo>
                    <a:pt x="2832" y="3261"/>
                  </a:lnTo>
                  <a:lnTo>
                    <a:pt x="2812" y="3241"/>
                  </a:lnTo>
                  <a:lnTo>
                    <a:pt x="2796" y="3218"/>
                  </a:lnTo>
                  <a:lnTo>
                    <a:pt x="2787" y="3191"/>
                  </a:lnTo>
                  <a:lnTo>
                    <a:pt x="2784" y="3163"/>
                  </a:lnTo>
                  <a:lnTo>
                    <a:pt x="2784" y="2655"/>
                  </a:lnTo>
                  <a:lnTo>
                    <a:pt x="2787" y="2627"/>
                  </a:lnTo>
                  <a:lnTo>
                    <a:pt x="2796" y="2600"/>
                  </a:lnTo>
                  <a:lnTo>
                    <a:pt x="2812" y="2577"/>
                  </a:lnTo>
                  <a:lnTo>
                    <a:pt x="2832" y="2557"/>
                  </a:lnTo>
                  <a:lnTo>
                    <a:pt x="2855" y="2542"/>
                  </a:lnTo>
                  <a:lnTo>
                    <a:pt x="2881" y="2532"/>
                  </a:lnTo>
                  <a:lnTo>
                    <a:pt x="2910" y="2530"/>
                  </a:lnTo>
                  <a:close/>
                  <a:moveTo>
                    <a:pt x="3037" y="2276"/>
                  </a:moveTo>
                  <a:lnTo>
                    <a:pt x="2960" y="2280"/>
                  </a:lnTo>
                  <a:lnTo>
                    <a:pt x="2883" y="2292"/>
                  </a:lnTo>
                  <a:lnTo>
                    <a:pt x="2811" y="2311"/>
                  </a:lnTo>
                  <a:lnTo>
                    <a:pt x="2742" y="2337"/>
                  </a:lnTo>
                  <a:lnTo>
                    <a:pt x="2675" y="2369"/>
                  </a:lnTo>
                  <a:lnTo>
                    <a:pt x="2612" y="2407"/>
                  </a:lnTo>
                  <a:lnTo>
                    <a:pt x="2555" y="2450"/>
                  </a:lnTo>
                  <a:lnTo>
                    <a:pt x="2500" y="2499"/>
                  </a:lnTo>
                  <a:lnTo>
                    <a:pt x="2451" y="2553"/>
                  </a:lnTo>
                  <a:lnTo>
                    <a:pt x="2407" y="2611"/>
                  </a:lnTo>
                  <a:lnTo>
                    <a:pt x="2369" y="2674"/>
                  </a:lnTo>
                  <a:lnTo>
                    <a:pt x="2337" y="2740"/>
                  </a:lnTo>
                  <a:lnTo>
                    <a:pt x="2312" y="2811"/>
                  </a:lnTo>
                  <a:lnTo>
                    <a:pt x="2292" y="2883"/>
                  </a:lnTo>
                  <a:lnTo>
                    <a:pt x="2281" y="2958"/>
                  </a:lnTo>
                  <a:lnTo>
                    <a:pt x="2278" y="3036"/>
                  </a:lnTo>
                  <a:lnTo>
                    <a:pt x="2281" y="3113"/>
                  </a:lnTo>
                  <a:lnTo>
                    <a:pt x="2292" y="3188"/>
                  </a:lnTo>
                  <a:lnTo>
                    <a:pt x="2312" y="3261"/>
                  </a:lnTo>
                  <a:lnTo>
                    <a:pt x="2337" y="3331"/>
                  </a:lnTo>
                  <a:lnTo>
                    <a:pt x="2369" y="3396"/>
                  </a:lnTo>
                  <a:lnTo>
                    <a:pt x="2407" y="3459"/>
                  </a:lnTo>
                  <a:lnTo>
                    <a:pt x="2451" y="3518"/>
                  </a:lnTo>
                  <a:lnTo>
                    <a:pt x="2500" y="3572"/>
                  </a:lnTo>
                  <a:lnTo>
                    <a:pt x="2555" y="3620"/>
                  </a:lnTo>
                  <a:lnTo>
                    <a:pt x="2612" y="3665"/>
                  </a:lnTo>
                  <a:lnTo>
                    <a:pt x="2675" y="3703"/>
                  </a:lnTo>
                  <a:lnTo>
                    <a:pt x="2742" y="3735"/>
                  </a:lnTo>
                  <a:lnTo>
                    <a:pt x="2811" y="3761"/>
                  </a:lnTo>
                  <a:lnTo>
                    <a:pt x="2883" y="3779"/>
                  </a:lnTo>
                  <a:lnTo>
                    <a:pt x="2960" y="3790"/>
                  </a:lnTo>
                  <a:lnTo>
                    <a:pt x="3037" y="3794"/>
                  </a:lnTo>
                  <a:lnTo>
                    <a:pt x="3115" y="3790"/>
                  </a:lnTo>
                  <a:lnTo>
                    <a:pt x="3190" y="3779"/>
                  </a:lnTo>
                  <a:lnTo>
                    <a:pt x="3263" y="3761"/>
                  </a:lnTo>
                  <a:lnTo>
                    <a:pt x="3331" y="3735"/>
                  </a:lnTo>
                  <a:lnTo>
                    <a:pt x="3398" y="3703"/>
                  </a:lnTo>
                  <a:lnTo>
                    <a:pt x="3461" y="3665"/>
                  </a:lnTo>
                  <a:lnTo>
                    <a:pt x="3520" y="3620"/>
                  </a:lnTo>
                  <a:lnTo>
                    <a:pt x="3573" y="3572"/>
                  </a:lnTo>
                  <a:lnTo>
                    <a:pt x="3622" y="3518"/>
                  </a:lnTo>
                  <a:lnTo>
                    <a:pt x="3666" y="3459"/>
                  </a:lnTo>
                  <a:lnTo>
                    <a:pt x="3705" y="3396"/>
                  </a:lnTo>
                  <a:lnTo>
                    <a:pt x="3737" y="3331"/>
                  </a:lnTo>
                  <a:lnTo>
                    <a:pt x="3761" y="3261"/>
                  </a:lnTo>
                  <a:lnTo>
                    <a:pt x="3781" y="3188"/>
                  </a:lnTo>
                  <a:lnTo>
                    <a:pt x="3792" y="3113"/>
                  </a:lnTo>
                  <a:lnTo>
                    <a:pt x="3796" y="3036"/>
                  </a:lnTo>
                  <a:lnTo>
                    <a:pt x="3792" y="2958"/>
                  </a:lnTo>
                  <a:lnTo>
                    <a:pt x="3781" y="2883"/>
                  </a:lnTo>
                  <a:lnTo>
                    <a:pt x="3761" y="2811"/>
                  </a:lnTo>
                  <a:lnTo>
                    <a:pt x="3737" y="2740"/>
                  </a:lnTo>
                  <a:lnTo>
                    <a:pt x="3705" y="2674"/>
                  </a:lnTo>
                  <a:lnTo>
                    <a:pt x="3666" y="2611"/>
                  </a:lnTo>
                  <a:lnTo>
                    <a:pt x="3622" y="2553"/>
                  </a:lnTo>
                  <a:lnTo>
                    <a:pt x="3573" y="2499"/>
                  </a:lnTo>
                  <a:lnTo>
                    <a:pt x="3520" y="2450"/>
                  </a:lnTo>
                  <a:lnTo>
                    <a:pt x="3461" y="2407"/>
                  </a:lnTo>
                  <a:lnTo>
                    <a:pt x="3398" y="2369"/>
                  </a:lnTo>
                  <a:lnTo>
                    <a:pt x="3331" y="2337"/>
                  </a:lnTo>
                  <a:lnTo>
                    <a:pt x="3263" y="2311"/>
                  </a:lnTo>
                  <a:lnTo>
                    <a:pt x="3190" y="2292"/>
                  </a:lnTo>
                  <a:lnTo>
                    <a:pt x="3115" y="2280"/>
                  </a:lnTo>
                  <a:lnTo>
                    <a:pt x="3037" y="2276"/>
                  </a:lnTo>
                  <a:close/>
                  <a:moveTo>
                    <a:pt x="1265" y="2276"/>
                  </a:moveTo>
                  <a:lnTo>
                    <a:pt x="1772" y="2276"/>
                  </a:lnTo>
                  <a:lnTo>
                    <a:pt x="1772" y="2782"/>
                  </a:lnTo>
                  <a:lnTo>
                    <a:pt x="1265" y="2782"/>
                  </a:lnTo>
                  <a:lnTo>
                    <a:pt x="1265" y="2276"/>
                  </a:lnTo>
                  <a:close/>
                  <a:moveTo>
                    <a:pt x="506" y="2276"/>
                  </a:moveTo>
                  <a:lnTo>
                    <a:pt x="1012" y="2276"/>
                  </a:lnTo>
                  <a:lnTo>
                    <a:pt x="1012" y="2782"/>
                  </a:lnTo>
                  <a:lnTo>
                    <a:pt x="506" y="2782"/>
                  </a:lnTo>
                  <a:lnTo>
                    <a:pt x="506" y="2276"/>
                  </a:lnTo>
                  <a:close/>
                  <a:moveTo>
                    <a:pt x="3037" y="2024"/>
                  </a:moveTo>
                  <a:lnTo>
                    <a:pt x="3125" y="2028"/>
                  </a:lnTo>
                  <a:lnTo>
                    <a:pt x="3210" y="2039"/>
                  </a:lnTo>
                  <a:lnTo>
                    <a:pt x="3292" y="2056"/>
                  </a:lnTo>
                  <a:lnTo>
                    <a:pt x="3372" y="2081"/>
                  </a:lnTo>
                  <a:lnTo>
                    <a:pt x="3450" y="2112"/>
                  </a:lnTo>
                  <a:lnTo>
                    <a:pt x="3524" y="2148"/>
                  </a:lnTo>
                  <a:lnTo>
                    <a:pt x="3594" y="2190"/>
                  </a:lnTo>
                  <a:lnTo>
                    <a:pt x="3660" y="2238"/>
                  </a:lnTo>
                  <a:lnTo>
                    <a:pt x="3723" y="2291"/>
                  </a:lnTo>
                  <a:lnTo>
                    <a:pt x="3781" y="2349"/>
                  </a:lnTo>
                  <a:lnTo>
                    <a:pt x="3834" y="2412"/>
                  </a:lnTo>
                  <a:lnTo>
                    <a:pt x="3882" y="2478"/>
                  </a:lnTo>
                  <a:lnTo>
                    <a:pt x="3925" y="2548"/>
                  </a:lnTo>
                  <a:lnTo>
                    <a:pt x="3961" y="2622"/>
                  </a:lnTo>
                  <a:lnTo>
                    <a:pt x="3991" y="2700"/>
                  </a:lnTo>
                  <a:lnTo>
                    <a:pt x="4016" y="2780"/>
                  </a:lnTo>
                  <a:lnTo>
                    <a:pt x="4035" y="2863"/>
                  </a:lnTo>
                  <a:lnTo>
                    <a:pt x="4046" y="2948"/>
                  </a:lnTo>
                  <a:lnTo>
                    <a:pt x="4049" y="3036"/>
                  </a:lnTo>
                  <a:lnTo>
                    <a:pt x="4046" y="3123"/>
                  </a:lnTo>
                  <a:lnTo>
                    <a:pt x="4035" y="3208"/>
                  </a:lnTo>
                  <a:lnTo>
                    <a:pt x="4016" y="3291"/>
                  </a:lnTo>
                  <a:lnTo>
                    <a:pt x="3991" y="3371"/>
                  </a:lnTo>
                  <a:lnTo>
                    <a:pt x="3961" y="3448"/>
                  </a:lnTo>
                  <a:lnTo>
                    <a:pt x="3925" y="3522"/>
                  </a:lnTo>
                  <a:lnTo>
                    <a:pt x="3882" y="3593"/>
                  </a:lnTo>
                  <a:lnTo>
                    <a:pt x="3834" y="3660"/>
                  </a:lnTo>
                  <a:lnTo>
                    <a:pt x="3781" y="3721"/>
                  </a:lnTo>
                  <a:lnTo>
                    <a:pt x="3723" y="3779"/>
                  </a:lnTo>
                  <a:lnTo>
                    <a:pt x="3660" y="3832"/>
                  </a:lnTo>
                  <a:lnTo>
                    <a:pt x="3594" y="3880"/>
                  </a:lnTo>
                  <a:lnTo>
                    <a:pt x="3524" y="3923"/>
                  </a:lnTo>
                  <a:lnTo>
                    <a:pt x="3450" y="3960"/>
                  </a:lnTo>
                  <a:lnTo>
                    <a:pt x="3372" y="3991"/>
                  </a:lnTo>
                  <a:lnTo>
                    <a:pt x="3292" y="4015"/>
                  </a:lnTo>
                  <a:lnTo>
                    <a:pt x="3210" y="4033"/>
                  </a:lnTo>
                  <a:lnTo>
                    <a:pt x="3125" y="4044"/>
                  </a:lnTo>
                  <a:lnTo>
                    <a:pt x="3037" y="4047"/>
                  </a:lnTo>
                  <a:lnTo>
                    <a:pt x="2950" y="4044"/>
                  </a:lnTo>
                  <a:lnTo>
                    <a:pt x="2864" y="4033"/>
                  </a:lnTo>
                  <a:lnTo>
                    <a:pt x="2781" y="4015"/>
                  </a:lnTo>
                  <a:lnTo>
                    <a:pt x="2701" y="3991"/>
                  </a:lnTo>
                  <a:lnTo>
                    <a:pt x="2624" y="3960"/>
                  </a:lnTo>
                  <a:lnTo>
                    <a:pt x="2550" y="3923"/>
                  </a:lnTo>
                  <a:lnTo>
                    <a:pt x="2479" y="3880"/>
                  </a:lnTo>
                  <a:lnTo>
                    <a:pt x="2413" y="3832"/>
                  </a:lnTo>
                  <a:lnTo>
                    <a:pt x="2350" y="3779"/>
                  </a:lnTo>
                  <a:lnTo>
                    <a:pt x="2292" y="3721"/>
                  </a:lnTo>
                  <a:lnTo>
                    <a:pt x="2239" y="3660"/>
                  </a:lnTo>
                  <a:lnTo>
                    <a:pt x="2191" y="3593"/>
                  </a:lnTo>
                  <a:lnTo>
                    <a:pt x="2150" y="3522"/>
                  </a:lnTo>
                  <a:lnTo>
                    <a:pt x="2113" y="3448"/>
                  </a:lnTo>
                  <a:lnTo>
                    <a:pt x="2082" y="3371"/>
                  </a:lnTo>
                  <a:lnTo>
                    <a:pt x="2057" y="3291"/>
                  </a:lnTo>
                  <a:lnTo>
                    <a:pt x="2039" y="3208"/>
                  </a:lnTo>
                  <a:lnTo>
                    <a:pt x="2028" y="3123"/>
                  </a:lnTo>
                  <a:lnTo>
                    <a:pt x="2024" y="3036"/>
                  </a:lnTo>
                  <a:lnTo>
                    <a:pt x="2028" y="2948"/>
                  </a:lnTo>
                  <a:lnTo>
                    <a:pt x="2039" y="2863"/>
                  </a:lnTo>
                  <a:lnTo>
                    <a:pt x="2057" y="2780"/>
                  </a:lnTo>
                  <a:lnTo>
                    <a:pt x="2082" y="2700"/>
                  </a:lnTo>
                  <a:lnTo>
                    <a:pt x="2113" y="2622"/>
                  </a:lnTo>
                  <a:lnTo>
                    <a:pt x="2150" y="2548"/>
                  </a:lnTo>
                  <a:lnTo>
                    <a:pt x="2191" y="2478"/>
                  </a:lnTo>
                  <a:lnTo>
                    <a:pt x="2239" y="2412"/>
                  </a:lnTo>
                  <a:lnTo>
                    <a:pt x="2292" y="2349"/>
                  </a:lnTo>
                  <a:lnTo>
                    <a:pt x="2350" y="2291"/>
                  </a:lnTo>
                  <a:lnTo>
                    <a:pt x="2413" y="2238"/>
                  </a:lnTo>
                  <a:lnTo>
                    <a:pt x="2479" y="2190"/>
                  </a:lnTo>
                  <a:lnTo>
                    <a:pt x="2550" y="2148"/>
                  </a:lnTo>
                  <a:lnTo>
                    <a:pt x="2624" y="2112"/>
                  </a:lnTo>
                  <a:lnTo>
                    <a:pt x="2701" y="2081"/>
                  </a:lnTo>
                  <a:lnTo>
                    <a:pt x="2781" y="2056"/>
                  </a:lnTo>
                  <a:lnTo>
                    <a:pt x="2864" y="2039"/>
                  </a:lnTo>
                  <a:lnTo>
                    <a:pt x="2950" y="2028"/>
                  </a:lnTo>
                  <a:lnTo>
                    <a:pt x="3037" y="2024"/>
                  </a:lnTo>
                  <a:close/>
                  <a:moveTo>
                    <a:pt x="2024" y="1518"/>
                  </a:moveTo>
                  <a:lnTo>
                    <a:pt x="2530" y="1518"/>
                  </a:lnTo>
                  <a:lnTo>
                    <a:pt x="2530" y="2024"/>
                  </a:lnTo>
                  <a:lnTo>
                    <a:pt x="2024" y="2024"/>
                  </a:lnTo>
                  <a:lnTo>
                    <a:pt x="2024" y="1518"/>
                  </a:lnTo>
                  <a:close/>
                  <a:moveTo>
                    <a:pt x="1265" y="1518"/>
                  </a:moveTo>
                  <a:lnTo>
                    <a:pt x="1772" y="1518"/>
                  </a:lnTo>
                  <a:lnTo>
                    <a:pt x="1772" y="2024"/>
                  </a:lnTo>
                  <a:lnTo>
                    <a:pt x="1265" y="2024"/>
                  </a:lnTo>
                  <a:lnTo>
                    <a:pt x="1265" y="1518"/>
                  </a:lnTo>
                  <a:close/>
                  <a:moveTo>
                    <a:pt x="506" y="1518"/>
                  </a:moveTo>
                  <a:lnTo>
                    <a:pt x="1012" y="1518"/>
                  </a:lnTo>
                  <a:lnTo>
                    <a:pt x="1012" y="2024"/>
                  </a:lnTo>
                  <a:lnTo>
                    <a:pt x="506" y="2024"/>
                  </a:lnTo>
                  <a:lnTo>
                    <a:pt x="506" y="1518"/>
                  </a:lnTo>
                  <a:close/>
                  <a:moveTo>
                    <a:pt x="274" y="505"/>
                  </a:moveTo>
                  <a:lnTo>
                    <a:pt x="379" y="505"/>
                  </a:lnTo>
                  <a:lnTo>
                    <a:pt x="379" y="632"/>
                  </a:lnTo>
                  <a:lnTo>
                    <a:pt x="383" y="673"/>
                  </a:lnTo>
                  <a:lnTo>
                    <a:pt x="393" y="712"/>
                  </a:lnTo>
                  <a:lnTo>
                    <a:pt x="407" y="748"/>
                  </a:lnTo>
                  <a:lnTo>
                    <a:pt x="428" y="781"/>
                  </a:lnTo>
                  <a:lnTo>
                    <a:pt x="454" y="811"/>
                  </a:lnTo>
                  <a:lnTo>
                    <a:pt x="484" y="837"/>
                  </a:lnTo>
                  <a:lnTo>
                    <a:pt x="516" y="857"/>
                  </a:lnTo>
                  <a:lnTo>
                    <a:pt x="553" y="872"/>
                  </a:lnTo>
                  <a:lnTo>
                    <a:pt x="592" y="882"/>
                  </a:lnTo>
                  <a:lnTo>
                    <a:pt x="633" y="886"/>
                  </a:lnTo>
                  <a:lnTo>
                    <a:pt x="673" y="882"/>
                  </a:lnTo>
                  <a:lnTo>
                    <a:pt x="713" y="872"/>
                  </a:lnTo>
                  <a:lnTo>
                    <a:pt x="748" y="857"/>
                  </a:lnTo>
                  <a:lnTo>
                    <a:pt x="782" y="837"/>
                  </a:lnTo>
                  <a:lnTo>
                    <a:pt x="811" y="811"/>
                  </a:lnTo>
                  <a:lnTo>
                    <a:pt x="837" y="781"/>
                  </a:lnTo>
                  <a:lnTo>
                    <a:pt x="857" y="748"/>
                  </a:lnTo>
                  <a:lnTo>
                    <a:pt x="873" y="712"/>
                  </a:lnTo>
                  <a:lnTo>
                    <a:pt x="883" y="673"/>
                  </a:lnTo>
                  <a:lnTo>
                    <a:pt x="885" y="632"/>
                  </a:lnTo>
                  <a:lnTo>
                    <a:pt x="885" y="505"/>
                  </a:lnTo>
                  <a:lnTo>
                    <a:pt x="2404" y="505"/>
                  </a:lnTo>
                  <a:lnTo>
                    <a:pt x="2404" y="632"/>
                  </a:lnTo>
                  <a:lnTo>
                    <a:pt x="2407" y="673"/>
                  </a:lnTo>
                  <a:lnTo>
                    <a:pt x="2417" y="712"/>
                  </a:lnTo>
                  <a:lnTo>
                    <a:pt x="2433" y="748"/>
                  </a:lnTo>
                  <a:lnTo>
                    <a:pt x="2452" y="781"/>
                  </a:lnTo>
                  <a:lnTo>
                    <a:pt x="2478" y="811"/>
                  </a:lnTo>
                  <a:lnTo>
                    <a:pt x="2508" y="837"/>
                  </a:lnTo>
                  <a:lnTo>
                    <a:pt x="2541" y="857"/>
                  </a:lnTo>
                  <a:lnTo>
                    <a:pt x="2577" y="872"/>
                  </a:lnTo>
                  <a:lnTo>
                    <a:pt x="2616" y="882"/>
                  </a:lnTo>
                  <a:lnTo>
                    <a:pt x="2657" y="886"/>
                  </a:lnTo>
                  <a:lnTo>
                    <a:pt x="2699" y="882"/>
                  </a:lnTo>
                  <a:lnTo>
                    <a:pt x="2737" y="872"/>
                  </a:lnTo>
                  <a:lnTo>
                    <a:pt x="2774" y="857"/>
                  </a:lnTo>
                  <a:lnTo>
                    <a:pt x="2807" y="837"/>
                  </a:lnTo>
                  <a:lnTo>
                    <a:pt x="2837" y="811"/>
                  </a:lnTo>
                  <a:lnTo>
                    <a:pt x="2861" y="781"/>
                  </a:lnTo>
                  <a:lnTo>
                    <a:pt x="2882" y="748"/>
                  </a:lnTo>
                  <a:lnTo>
                    <a:pt x="2897" y="712"/>
                  </a:lnTo>
                  <a:lnTo>
                    <a:pt x="2907" y="673"/>
                  </a:lnTo>
                  <a:lnTo>
                    <a:pt x="2910" y="632"/>
                  </a:lnTo>
                  <a:lnTo>
                    <a:pt x="2910" y="505"/>
                  </a:lnTo>
                  <a:lnTo>
                    <a:pt x="3016" y="505"/>
                  </a:lnTo>
                  <a:lnTo>
                    <a:pt x="3061" y="509"/>
                  </a:lnTo>
                  <a:lnTo>
                    <a:pt x="3102" y="520"/>
                  </a:lnTo>
                  <a:lnTo>
                    <a:pt x="3142" y="537"/>
                  </a:lnTo>
                  <a:lnTo>
                    <a:pt x="3178" y="560"/>
                  </a:lnTo>
                  <a:lnTo>
                    <a:pt x="3210" y="587"/>
                  </a:lnTo>
                  <a:lnTo>
                    <a:pt x="3237" y="620"/>
                  </a:lnTo>
                  <a:lnTo>
                    <a:pt x="3259" y="656"/>
                  </a:lnTo>
                  <a:lnTo>
                    <a:pt x="3276" y="696"/>
                  </a:lnTo>
                  <a:lnTo>
                    <a:pt x="3286" y="739"/>
                  </a:lnTo>
                  <a:lnTo>
                    <a:pt x="3290" y="784"/>
                  </a:lnTo>
                  <a:lnTo>
                    <a:pt x="3290" y="1771"/>
                  </a:lnTo>
                  <a:lnTo>
                    <a:pt x="3037" y="1771"/>
                  </a:lnTo>
                  <a:lnTo>
                    <a:pt x="3037" y="1265"/>
                  </a:lnTo>
                  <a:lnTo>
                    <a:pt x="253" y="1265"/>
                  </a:lnTo>
                  <a:lnTo>
                    <a:pt x="253" y="3010"/>
                  </a:lnTo>
                  <a:lnTo>
                    <a:pt x="256" y="3022"/>
                  </a:lnTo>
                  <a:lnTo>
                    <a:pt x="263" y="3032"/>
                  </a:lnTo>
                  <a:lnTo>
                    <a:pt x="274" y="3036"/>
                  </a:lnTo>
                  <a:lnTo>
                    <a:pt x="1772" y="3036"/>
                  </a:lnTo>
                  <a:lnTo>
                    <a:pt x="1772" y="3288"/>
                  </a:lnTo>
                  <a:lnTo>
                    <a:pt x="274" y="3288"/>
                  </a:lnTo>
                  <a:lnTo>
                    <a:pt x="230" y="3284"/>
                  </a:lnTo>
                  <a:lnTo>
                    <a:pt x="187" y="3275"/>
                  </a:lnTo>
                  <a:lnTo>
                    <a:pt x="148" y="3257"/>
                  </a:lnTo>
                  <a:lnTo>
                    <a:pt x="112" y="3235"/>
                  </a:lnTo>
                  <a:lnTo>
                    <a:pt x="80" y="3207"/>
                  </a:lnTo>
                  <a:lnTo>
                    <a:pt x="53" y="3175"/>
                  </a:lnTo>
                  <a:lnTo>
                    <a:pt x="31" y="3138"/>
                  </a:lnTo>
                  <a:lnTo>
                    <a:pt x="13" y="3099"/>
                  </a:lnTo>
                  <a:lnTo>
                    <a:pt x="3" y="3055"/>
                  </a:lnTo>
                  <a:lnTo>
                    <a:pt x="0" y="3010"/>
                  </a:lnTo>
                  <a:lnTo>
                    <a:pt x="0" y="784"/>
                  </a:lnTo>
                  <a:lnTo>
                    <a:pt x="3" y="739"/>
                  </a:lnTo>
                  <a:lnTo>
                    <a:pt x="13" y="696"/>
                  </a:lnTo>
                  <a:lnTo>
                    <a:pt x="31" y="656"/>
                  </a:lnTo>
                  <a:lnTo>
                    <a:pt x="53" y="620"/>
                  </a:lnTo>
                  <a:lnTo>
                    <a:pt x="80" y="587"/>
                  </a:lnTo>
                  <a:lnTo>
                    <a:pt x="112" y="560"/>
                  </a:lnTo>
                  <a:lnTo>
                    <a:pt x="148" y="537"/>
                  </a:lnTo>
                  <a:lnTo>
                    <a:pt x="187" y="520"/>
                  </a:lnTo>
                  <a:lnTo>
                    <a:pt x="230" y="509"/>
                  </a:lnTo>
                  <a:lnTo>
                    <a:pt x="274" y="505"/>
                  </a:lnTo>
                  <a:close/>
                  <a:moveTo>
                    <a:pt x="2657" y="0"/>
                  </a:moveTo>
                  <a:lnTo>
                    <a:pt x="2686" y="3"/>
                  </a:lnTo>
                  <a:lnTo>
                    <a:pt x="2712" y="13"/>
                  </a:lnTo>
                  <a:lnTo>
                    <a:pt x="2737" y="28"/>
                  </a:lnTo>
                  <a:lnTo>
                    <a:pt x="2755" y="48"/>
                  </a:lnTo>
                  <a:lnTo>
                    <a:pt x="2771" y="71"/>
                  </a:lnTo>
                  <a:lnTo>
                    <a:pt x="2780" y="97"/>
                  </a:lnTo>
                  <a:lnTo>
                    <a:pt x="2784" y="126"/>
                  </a:lnTo>
                  <a:lnTo>
                    <a:pt x="2784" y="632"/>
                  </a:lnTo>
                  <a:lnTo>
                    <a:pt x="2780" y="662"/>
                  </a:lnTo>
                  <a:lnTo>
                    <a:pt x="2771" y="688"/>
                  </a:lnTo>
                  <a:lnTo>
                    <a:pt x="2755" y="711"/>
                  </a:lnTo>
                  <a:lnTo>
                    <a:pt x="2737" y="731"/>
                  </a:lnTo>
                  <a:lnTo>
                    <a:pt x="2712" y="745"/>
                  </a:lnTo>
                  <a:lnTo>
                    <a:pt x="2686" y="755"/>
                  </a:lnTo>
                  <a:lnTo>
                    <a:pt x="2657" y="759"/>
                  </a:lnTo>
                  <a:lnTo>
                    <a:pt x="2628" y="755"/>
                  </a:lnTo>
                  <a:lnTo>
                    <a:pt x="2601" y="745"/>
                  </a:lnTo>
                  <a:lnTo>
                    <a:pt x="2578" y="731"/>
                  </a:lnTo>
                  <a:lnTo>
                    <a:pt x="2558" y="711"/>
                  </a:lnTo>
                  <a:lnTo>
                    <a:pt x="2544" y="688"/>
                  </a:lnTo>
                  <a:lnTo>
                    <a:pt x="2534" y="662"/>
                  </a:lnTo>
                  <a:lnTo>
                    <a:pt x="2530" y="632"/>
                  </a:lnTo>
                  <a:lnTo>
                    <a:pt x="2530" y="126"/>
                  </a:lnTo>
                  <a:lnTo>
                    <a:pt x="2534" y="97"/>
                  </a:lnTo>
                  <a:lnTo>
                    <a:pt x="2544" y="71"/>
                  </a:lnTo>
                  <a:lnTo>
                    <a:pt x="2558" y="48"/>
                  </a:lnTo>
                  <a:lnTo>
                    <a:pt x="2578" y="28"/>
                  </a:lnTo>
                  <a:lnTo>
                    <a:pt x="2601" y="13"/>
                  </a:lnTo>
                  <a:lnTo>
                    <a:pt x="2628" y="3"/>
                  </a:lnTo>
                  <a:lnTo>
                    <a:pt x="2657" y="0"/>
                  </a:lnTo>
                  <a:close/>
                  <a:moveTo>
                    <a:pt x="633" y="0"/>
                  </a:moveTo>
                  <a:lnTo>
                    <a:pt x="661" y="3"/>
                  </a:lnTo>
                  <a:lnTo>
                    <a:pt x="688" y="13"/>
                  </a:lnTo>
                  <a:lnTo>
                    <a:pt x="711" y="28"/>
                  </a:lnTo>
                  <a:lnTo>
                    <a:pt x="731" y="48"/>
                  </a:lnTo>
                  <a:lnTo>
                    <a:pt x="746" y="71"/>
                  </a:lnTo>
                  <a:lnTo>
                    <a:pt x="756" y="97"/>
                  </a:lnTo>
                  <a:lnTo>
                    <a:pt x="759" y="126"/>
                  </a:lnTo>
                  <a:lnTo>
                    <a:pt x="759" y="632"/>
                  </a:lnTo>
                  <a:lnTo>
                    <a:pt x="756" y="662"/>
                  </a:lnTo>
                  <a:lnTo>
                    <a:pt x="746" y="688"/>
                  </a:lnTo>
                  <a:lnTo>
                    <a:pt x="731" y="711"/>
                  </a:lnTo>
                  <a:lnTo>
                    <a:pt x="711" y="731"/>
                  </a:lnTo>
                  <a:lnTo>
                    <a:pt x="688" y="745"/>
                  </a:lnTo>
                  <a:lnTo>
                    <a:pt x="661" y="755"/>
                  </a:lnTo>
                  <a:lnTo>
                    <a:pt x="633" y="759"/>
                  </a:lnTo>
                  <a:lnTo>
                    <a:pt x="603" y="755"/>
                  </a:lnTo>
                  <a:lnTo>
                    <a:pt x="577" y="745"/>
                  </a:lnTo>
                  <a:lnTo>
                    <a:pt x="554" y="731"/>
                  </a:lnTo>
                  <a:lnTo>
                    <a:pt x="534" y="711"/>
                  </a:lnTo>
                  <a:lnTo>
                    <a:pt x="519" y="688"/>
                  </a:lnTo>
                  <a:lnTo>
                    <a:pt x="510" y="662"/>
                  </a:lnTo>
                  <a:lnTo>
                    <a:pt x="506" y="632"/>
                  </a:lnTo>
                  <a:lnTo>
                    <a:pt x="506" y="126"/>
                  </a:lnTo>
                  <a:lnTo>
                    <a:pt x="510" y="97"/>
                  </a:lnTo>
                  <a:lnTo>
                    <a:pt x="519" y="71"/>
                  </a:lnTo>
                  <a:lnTo>
                    <a:pt x="534" y="48"/>
                  </a:lnTo>
                  <a:lnTo>
                    <a:pt x="554" y="28"/>
                  </a:lnTo>
                  <a:lnTo>
                    <a:pt x="577" y="13"/>
                  </a:lnTo>
                  <a:lnTo>
                    <a:pt x="603" y="3"/>
                  </a:lnTo>
                  <a:lnTo>
                    <a:pt x="63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150" name="Group 149"/>
          <p:cNvGrpSpPr>
            <a:grpSpLocks noChangeAspect="1"/>
          </p:cNvGrpSpPr>
          <p:nvPr/>
        </p:nvGrpSpPr>
        <p:grpSpPr>
          <a:xfrm>
            <a:off x="393588" y="1998022"/>
            <a:ext cx="5472224" cy="1923209"/>
            <a:chOff x="-152512" y="3810001"/>
            <a:chExt cx="3713596" cy="1305140"/>
          </a:xfrm>
        </p:grpSpPr>
        <p:sp>
          <p:nvSpPr>
            <p:cNvPr id="152" name="TextBox 151"/>
            <p:cNvSpPr txBox="1"/>
            <p:nvPr/>
          </p:nvSpPr>
          <p:spPr>
            <a:xfrm>
              <a:off x="-152512" y="4000558"/>
              <a:ext cx="2431003" cy="480390"/>
            </a:xfrm>
            <a:prstGeom prst="rect">
              <a:avLst/>
            </a:prstGeom>
            <a:noFill/>
          </p:spPr>
          <p:txBody>
            <a:bodyPr wrap="square" rtlCol="0">
              <a:spAutoFit/>
            </a:bodyPr>
            <a:lstStyle/>
            <a:p>
              <a:pPr algn="r"/>
              <a:r>
                <a:rPr lang="en-US" sz="2000" dirty="0" smtClean="0">
                  <a:solidFill>
                    <a:schemeClr val="tx1">
                      <a:lumMod val="75000"/>
                      <a:lumOff val="25000"/>
                    </a:schemeClr>
                  </a:solidFill>
                  <a:latin typeface="Arial" panose="020B0604020202020204" pitchFamily="34" charset="0"/>
                  <a:cs typeface="Arial" panose="020B0604020202020204" pitchFamily="34" charset="0"/>
                </a:rPr>
                <a:t>LEADERSHIP AND PEOPLE DEVELOPMENT SERIES</a:t>
              </a: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53" name="Freeform 6"/>
            <p:cNvSpPr>
              <a:spLocks/>
            </p:cNvSpPr>
            <p:nvPr/>
          </p:nvSpPr>
          <p:spPr bwMode="auto">
            <a:xfrm>
              <a:off x="2284412" y="3810001"/>
              <a:ext cx="1276672" cy="1305140"/>
            </a:xfrm>
            <a:custGeom>
              <a:avLst/>
              <a:gdLst>
                <a:gd name="T0" fmla="*/ 2332 w 2332"/>
                <a:gd name="T1" fmla="*/ 0 h 2384"/>
                <a:gd name="T2" fmla="*/ 2332 w 2332"/>
                <a:gd name="T3" fmla="*/ 1871 h 2384"/>
                <a:gd name="T4" fmla="*/ 2266 w 2332"/>
                <a:gd name="T5" fmla="*/ 1875 h 2384"/>
                <a:gd name="T6" fmla="*/ 2204 w 2332"/>
                <a:gd name="T7" fmla="*/ 1888 h 2384"/>
                <a:gd name="T8" fmla="*/ 2145 w 2332"/>
                <a:gd name="T9" fmla="*/ 1908 h 2384"/>
                <a:gd name="T10" fmla="*/ 2090 w 2332"/>
                <a:gd name="T11" fmla="*/ 1936 h 2384"/>
                <a:gd name="T12" fmla="*/ 2038 w 2332"/>
                <a:gd name="T13" fmla="*/ 1970 h 2384"/>
                <a:gd name="T14" fmla="*/ 1993 w 2332"/>
                <a:gd name="T15" fmla="*/ 2012 h 2384"/>
                <a:gd name="T16" fmla="*/ 1953 w 2332"/>
                <a:gd name="T17" fmla="*/ 2057 h 2384"/>
                <a:gd name="T18" fmla="*/ 1917 w 2332"/>
                <a:gd name="T19" fmla="*/ 2109 h 2384"/>
                <a:gd name="T20" fmla="*/ 1890 w 2332"/>
                <a:gd name="T21" fmla="*/ 2163 h 2384"/>
                <a:gd name="T22" fmla="*/ 1869 w 2332"/>
                <a:gd name="T23" fmla="*/ 2223 h 2384"/>
                <a:gd name="T24" fmla="*/ 1857 w 2332"/>
                <a:gd name="T25" fmla="*/ 2286 h 2384"/>
                <a:gd name="T26" fmla="*/ 1851 w 2332"/>
                <a:gd name="T27" fmla="*/ 2350 h 2384"/>
                <a:gd name="T28" fmla="*/ 1853 w 2332"/>
                <a:gd name="T29" fmla="*/ 2384 h 2384"/>
                <a:gd name="T30" fmla="*/ 410 w 2332"/>
                <a:gd name="T31" fmla="*/ 2384 h 2384"/>
                <a:gd name="T32" fmla="*/ 412 w 2332"/>
                <a:gd name="T33" fmla="*/ 2274 h 2384"/>
                <a:gd name="T34" fmla="*/ 419 w 2332"/>
                <a:gd name="T35" fmla="*/ 2163 h 2384"/>
                <a:gd name="T36" fmla="*/ 0 w 2332"/>
                <a:gd name="T37" fmla="*/ 1921 h 2384"/>
                <a:gd name="T38" fmla="*/ 189 w 2332"/>
                <a:gd name="T39" fmla="*/ 1334 h 2384"/>
                <a:gd name="T40" fmla="*/ 671 w 2332"/>
                <a:gd name="T41" fmla="*/ 1384 h 2384"/>
                <a:gd name="T42" fmla="*/ 721 w 2332"/>
                <a:gd name="T43" fmla="*/ 1302 h 2384"/>
                <a:gd name="T44" fmla="*/ 775 w 2332"/>
                <a:gd name="T45" fmla="*/ 1223 h 2384"/>
                <a:gd name="T46" fmla="*/ 834 w 2332"/>
                <a:gd name="T47" fmla="*/ 1146 h 2384"/>
                <a:gd name="T48" fmla="*/ 895 w 2332"/>
                <a:gd name="T49" fmla="*/ 1075 h 2384"/>
                <a:gd name="T50" fmla="*/ 697 w 2332"/>
                <a:gd name="T51" fmla="*/ 633 h 2384"/>
                <a:gd name="T52" fmla="*/ 1196 w 2332"/>
                <a:gd name="T53" fmla="*/ 269 h 2384"/>
                <a:gd name="T54" fmla="*/ 1555 w 2332"/>
                <a:gd name="T55" fmla="*/ 593 h 2384"/>
                <a:gd name="T56" fmla="*/ 1643 w 2332"/>
                <a:gd name="T57" fmla="*/ 556 h 2384"/>
                <a:gd name="T58" fmla="*/ 1735 w 2332"/>
                <a:gd name="T59" fmla="*/ 525 h 2384"/>
                <a:gd name="T60" fmla="*/ 1826 w 2332"/>
                <a:gd name="T61" fmla="*/ 496 h 2384"/>
                <a:gd name="T62" fmla="*/ 1918 w 2332"/>
                <a:gd name="T63" fmla="*/ 473 h 2384"/>
                <a:gd name="T64" fmla="*/ 2018 w 2332"/>
                <a:gd name="T65" fmla="*/ 0 h 2384"/>
                <a:gd name="T66" fmla="*/ 2332 w 2332"/>
                <a:gd name="T67" fmla="*/ 0 h 2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32" h="2384">
                  <a:moveTo>
                    <a:pt x="2332" y="0"/>
                  </a:moveTo>
                  <a:lnTo>
                    <a:pt x="2332" y="1871"/>
                  </a:lnTo>
                  <a:lnTo>
                    <a:pt x="2266" y="1875"/>
                  </a:lnTo>
                  <a:lnTo>
                    <a:pt x="2204" y="1888"/>
                  </a:lnTo>
                  <a:lnTo>
                    <a:pt x="2145" y="1908"/>
                  </a:lnTo>
                  <a:lnTo>
                    <a:pt x="2090" y="1936"/>
                  </a:lnTo>
                  <a:lnTo>
                    <a:pt x="2038" y="1970"/>
                  </a:lnTo>
                  <a:lnTo>
                    <a:pt x="1993" y="2012"/>
                  </a:lnTo>
                  <a:lnTo>
                    <a:pt x="1953" y="2057"/>
                  </a:lnTo>
                  <a:lnTo>
                    <a:pt x="1917" y="2109"/>
                  </a:lnTo>
                  <a:lnTo>
                    <a:pt x="1890" y="2163"/>
                  </a:lnTo>
                  <a:lnTo>
                    <a:pt x="1869" y="2223"/>
                  </a:lnTo>
                  <a:lnTo>
                    <a:pt x="1857" y="2286"/>
                  </a:lnTo>
                  <a:lnTo>
                    <a:pt x="1851" y="2350"/>
                  </a:lnTo>
                  <a:lnTo>
                    <a:pt x="1853" y="2384"/>
                  </a:lnTo>
                  <a:lnTo>
                    <a:pt x="410" y="2384"/>
                  </a:lnTo>
                  <a:lnTo>
                    <a:pt x="412" y="2274"/>
                  </a:lnTo>
                  <a:lnTo>
                    <a:pt x="419" y="2163"/>
                  </a:lnTo>
                  <a:lnTo>
                    <a:pt x="0" y="1921"/>
                  </a:lnTo>
                  <a:lnTo>
                    <a:pt x="189" y="1334"/>
                  </a:lnTo>
                  <a:lnTo>
                    <a:pt x="671" y="1384"/>
                  </a:lnTo>
                  <a:lnTo>
                    <a:pt x="721" y="1302"/>
                  </a:lnTo>
                  <a:lnTo>
                    <a:pt x="775" y="1223"/>
                  </a:lnTo>
                  <a:lnTo>
                    <a:pt x="834" y="1146"/>
                  </a:lnTo>
                  <a:lnTo>
                    <a:pt x="895" y="1075"/>
                  </a:lnTo>
                  <a:lnTo>
                    <a:pt x="697" y="633"/>
                  </a:lnTo>
                  <a:lnTo>
                    <a:pt x="1196" y="269"/>
                  </a:lnTo>
                  <a:lnTo>
                    <a:pt x="1555" y="593"/>
                  </a:lnTo>
                  <a:lnTo>
                    <a:pt x="1643" y="556"/>
                  </a:lnTo>
                  <a:lnTo>
                    <a:pt x="1735" y="525"/>
                  </a:lnTo>
                  <a:lnTo>
                    <a:pt x="1826" y="496"/>
                  </a:lnTo>
                  <a:lnTo>
                    <a:pt x="1918" y="473"/>
                  </a:lnTo>
                  <a:lnTo>
                    <a:pt x="2018" y="0"/>
                  </a:lnTo>
                  <a:lnTo>
                    <a:pt x="2332"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54" name="Freeform 11"/>
            <p:cNvSpPr>
              <a:spLocks noEditPoints="1"/>
            </p:cNvSpPr>
            <p:nvPr/>
          </p:nvSpPr>
          <p:spPr bwMode="auto">
            <a:xfrm>
              <a:off x="2970212" y="4419600"/>
              <a:ext cx="298912" cy="367892"/>
            </a:xfrm>
            <a:custGeom>
              <a:avLst/>
              <a:gdLst>
                <a:gd name="T0" fmla="*/ 1865 w 2736"/>
                <a:gd name="T1" fmla="*/ 2697 h 3360"/>
                <a:gd name="T2" fmla="*/ 1731 w 2736"/>
                <a:gd name="T3" fmla="*/ 2763 h 3360"/>
                <a:gd name="T4" fmla="*/ 2044 w 2736"/>
                <a:gd name="T5" fmla="*/ 3070 h 3360"/>
                <a:gd name="T6" fmla="*/ 2540 w 2736"/>
                <a:gd name="T7" fmla="*/ 2570 h 3360"/>
                <a:gd name="T8" fmla="*/ 2453 w 2736"/>
                <a:gd name="T9" fmla="*/ 2448 h 3360"/>
                <a:gd name="T10" fmla="*/ 1392 w 2736"/>
                <a:gd name="T11" fmla="*/ 2448 h 3360"/>
                <a:gd name="T12" fmla="*/ 884 w 2736"/>
                <a:gd name="T13" fmla="*/ 2486 h 3360"/>
                <a:gd name="T14" fmla="*/ 897 w 2736"/>
                <a:gd name="T15" fmla="*/ 2354 h 3360"/>
                <a:gd name="T16" fmla="*/ 780 w 2736"/>
                <a:gd name="T17" fmla="*/ 2305 h 3360"/>
                <a:gd name="T18" fmla="*/ 425 w 2736"/>
                <a:gd name="T19" fmla="*/ 2432 h 3360"/>
                <a:gd name="T20" fmla="*/ 454 w 2736"/>
                <a:gd name="T21" fmla="*/ 2354 h 3360"/>
                <a:gd name="T22" fmla="*/ 2113 w 2736"/>
                <a:gd name="T23" fmla="*/ 2112 h 3360"/>
                <a:gd name="T24" fmla="*/ 2554 w 2736"/>
                <a:gd name="T25" fmla="*/ 2295 h 3360"/>
                <a:gd name="T26" fmla="*/ 2736 w 2736"/>
                <a:gd name="T27" fmla="*/ 2736 h 3360"/>
                <a:gd name="T28" fmla="*/ 2554 w 2736"/>
                <a:gd name="T29" fmla="*/ 3177 h 3360"/>
                <a:gd name="T30" fmla="*/ 2113 w 2736"/>
                <a:gd name="T31" fmla="*/ 3360 h 3360"/>
                <a:gd name="T32" fmla="*/ 1671 w 2736"/>
                <a:gd name="T33" fmla="*/ 3177 h 3360"/>
                <a:gd name="T34" fmla="*/ 1489 w 2736"/>
                <a:gd name="T35" fmla="*/ 2736 h 3360"/>
                <a:gd name="T36" fmla="*/ 1671 w 2736"/>
                <a:gd name="T37" fmla="*/ 2295 h 3360"/>
                <a:gd name="T38" fmla="*/ 2113 w 2736"/>
                <a:gd name="T39" fmla="*/ 2112 h 3360"/>
                <a:gd name="T40" fmla="*/ 1489 w 2736"/>
                <a:gd name="T41" fmla="*/ 2016 h 3360"/>
                <a:gd name="T42" fmla="*/ 884 w 2736"/>
                <a:gd name="T43" fmla="*/ 2055 h 3360"/>
                <a:gd name="T44" fmla="*/ 897 w 2736"/>
                <a:gd name="T45" fmla="*/ 1922 h 3360"/>
                <a:gd name="T46" fmla="*/ 780 w 2736"/>
                <a:gd name="T47" fmla="*/ 1894 h 3360"/>
                <a:gd name="T48" fmla="*/ 425 w 2736"/>
                <a:gd name="T49" fmla="*/ 2021 h 3360"/>
                <a:gd name="T50" fmla="*/ 454 w 2736"/>
                <a:gd name="T51" fmla="*/ 1943 h 3360"/>
                <a:gd name="T52" fmla="*/ 912 w 2736"/>
                <a:gd name="T53" fmla="*/ 1536 h 3360"/>
                <a:gd name="T54" fmla="*/ 1726 w 2736"/>
                <a:gd name="T55" fmla="*/ 1647 h 3360"/>
                <a:gd name="T56" fmla="*/ 874 w 2736"/>
                <a:gd name="T57" fmla="*/ 1661 h 3360"/>
                <a:gd name="T58" fmla="*/ 912 w 2736"/>
                <a:gd name="T59" fmla="*/ 1536 h 3360"/>
                <a:gd name="T60" fmla="*/ 773 w 2736"/>
                <a:gd name="T61" fmla="*/ 1498 h 3360"/>
                <a:gd name="T62" fmla="*/ 415 w 2736"/>
                <a:gd name="T63" fmla="*/ 1603 h 3360"/>
                <a:gd name="T64" fmla="*/ 467 w 2736"/>
                <a:gd name="T65" fmla="*/ 1537 h 3360"/>
                <a:gd name="T66" fmla="*/ 1680 w 2736"/>
                <a:gd name="T67" fmla="*/ 1104 h 3360"/>
                <a:gd name="T68" fmla="*/ 1719 w 2736"/>
                <a:gd name="T69" fmla="*/ 1228 h 3360"/>
                <a:gd name="T70" fmla="*/ 866 w 2736"/>
                <a:gd name="T71" fmla="*/ 1215 h 3360"/>
                <a:gd name="T72" fmla="*/ 743 w 2736"/>
                <a:gd name="T73" fmla="*/ 997 h 3360"/>
                <a:gd name="T74" fmla="*/ 596 w 2736"/>
                <a:gd name="T75" fmla="*/ 1270 h 3360"/>
                <a:gd name="T76" fmla="*/ 409 w 2736"/>
                <a:gd name="T77" fmla="*/ 1163 h 3360"/>
                <a:gd name="T78" fmla="*/ 480 w 2736"/>
                <a:gd name="T79" fmla="*/ 1117 h 3360"/>
                <a:gd name="T80" fmla="*/ 529 w 2736"/>
                <a:gd name="T81" fmla="*/ 360 h 3360"/>
                <a:gd name="T82" fmla="*/ 658 w 2736"/>
                <a:gd name="T83" fmla="*/ 598 h 3360"/>
                <a:gd name="T84" fmla="*/ 1534 w 2736"/>
                <a:gd name="T85" fmla="*/ 577 h 3360"/>
                <a:gd name="T86" fmla="*/ 1627 w 2736"/>
                <a:gd name="T87" fmla="*/ 336 h 3360"/>
                <a:gd name="T88" fmla="*/ 2127 w 2736"/>
                <a:gd name="T89" fmla="*/ 424 h 3360"/>
                <a:gd name="T90" fmla="*/ 2047 w 2736"/>
                <a:gd name="T91" fmla="*/ 1971 h 3360"/>
                <a:gd name="T92" fmla="*/ 1364 w 2736"/>
                <a:gd name="T93" fmla="*/ 2908 h 3360"/>
                <a:gd name="T94" fmla="*/ 46 w 2736"/>
                <a:gd name="T95" fmla="*/ 2956 h 3360"/>
                <a:gd name="T96" fmla="*/ 20 w 2736"/>
                <a:gd name="T97" fmla="*/ 440 h 3360"/>
                <a:gd name="T98" fmla="*/ 1080 w 2736"/>
                <a:gd name="T99" fmla="*/ 96 h 3360"/>
                <a:gd name="T100" fmla="*/ 1018 w 2736"/>
                <a:gd name="T101" fmla="*/ 205 h 3360"/>
                <a:gd name="T102" fmla="*/ 1142 w 2736"/>
                <a:gd name="T103" fmla="*/ 205 h 3360"/>
                <a:gd name="T104" fmla="*/ 1080 w 2736"/>
                <a:gd name="T105" fmla="*/ 96 h 3360"/>
                <a:gd name="T106" fmla="*/ 1226 w 2736"/>
                <a:gd name="T107" fmla="*/ 82 h 3360"/>
                <a:gd name="T108" fmla="*/ 1284 w 2736"/>
                <a:gd name="T109" fmla="*/ 230 h 3360"/>
                <a:gd name="T110" fmla="*/ 1512 w 2736"/>
                <a:gd name="T111" fmla="*/ 302 h 3360"/>
                <a:gd name="T112" fmla="*/ 1495 w 2736"/>
                <a:gd name="T113" fmla="*/ 487 h 3360"/>
                <a:gd name="T114" fmla="*/ 687 w 2736"/>
                <a:gd name="T115" fmla="*/ 504 h 3360"/>
                <a:gd name="T116" fmla="*/ 635 w 2736"/>
                <a:gd name="T117" fmla="*/ 327 h 3360"/>
                <a:gd name="T118" fmla="*/ 859 w 2736"/>
                <a:gd name="T119" fmla="*/ 237 h 3360"/>
                <a:gd name="T120" fmla="*/ 922 w 2736"/>
                <a:gd name="T121" fmla="*/ 108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36" h="3360">
                  <a:moveTo>
                    <a:pt x="2453" y="2448"/>
                  </a:moveTo>
                  <a:lnTo>
                    <a:pt x="2432" y="2450"/>
                  </a:lnTo>
                  <a:lnTo>
                    <a:pt x="2412" y="2455"/>
                  </a:lnTo>
                  <a:lnTo>
                    <a:pt x="2393" y="2465"/>
                  </a:lnTo>
                  <a:lnTo>
                    <a:pt x="2376" y="2480"/>
                  </a:lnTo>
                  <a:lnTo>
                    <a:pt x="2053" y="2844"/>
                  </a:lnTo>
                  <a:lnTo>
                    <a:pt x="1885" y="2709"/>
                  </a:lnTo>
                  <a:lnTo>
                    <a:pt x="1865" y="2697"/>
                  </a:lnTo>
                  <a:lnTo>
                    <a:pt x="1845" y="2690"/>
                  </a:lnTo>
                  <a:lnTo>
                    <a:pt x="1825" y="2688"/>
                  </a:lnTo>
                  <a:lnTo>
                    <a:pt x="1803" y="2690"/>
                  </a:lnTo>
                  <a:lnTo>
                    <a:pt x="1783" y="2697"/>
                  </a:lnTo>
                  <a:lnTo>
                    <a:pt x="1765" y="2708"/>
                  </a:lnTo>
                  <a:lnTo>
                    <a:pt x="1749" y="2724"/>
                  </a:lnTo>
                  <a:lnTo>
                    <a:pt x="1737" y="2743"/>
                  </a:lnTo>
                  <a:lnTo>
                    <a:pt x="1731" y="2763"/>
                  </a:lnTo>
                  <a:lnTo>
                    <a:pt x="1728" y="2784"/>
                  </a:lnTo>
                  <a:lnTo>
                    <a:pt x="1731" y="2805"/>
                  </a:lnTo>
                  <a:lnTo>
                    <a:pt x="1737" y="2825"/>
                  </a:lnTo>
                  <a:lnTo>
                    <a:pt x="1748" y="2843"/>
                  </a:lnTo>
                  <a:lnTo>
                    <a:pt x="1765" y="2859"/>
                  </a:lnTo>
                  <a:lnTo>
                    <a:pt x="2004" y="3050"/>
                  </a:lnTo>
                  <a:lnTo>
                    <a:pt x="2023" y="3063"/>
                  </a:lnTo>
                  <a:lnTo>
                    <a:pt x="2044" y="3070"/>
                  </a:lnTo>
                  <a:lnTo>
                    <a:pt x="2064" y="3072"/>
                  </a:lnTo>
                  <a:lnTo>
                    <a:pt x="2084" y="3070"/>
                  </a:lnTo>
                  <a:lnTo>
                    <a:pt x="2103" y="3064"/>
                  </a:lnTo>
                  <a:lnTo>
                    <a:pt x="2121" y="3054"/>
                  </a:lnTo>
                  <a:lnTo>
                    <a:pt x="2136" y="3040"/>
                  </a:lnTo>
                  <a:lnTo>
                    <a:pt x="2520" y="2608"/>
                  </a:lnTo>
                  <a:lnTo>
                    <a:pt x="2532" y="2589"/>
                  </a:lnTo>
                  <a:lnTo>
                    <a:pt x="2540" y="2570"/>
                  </a:lnTo>
                  <a:lnTo>
                    <a:pt x="2544" y="2549"/>
                  </a:lnTo>
                  <a:lnTo>
                    <a:pt x="2542" y="2528"/>
                  </a:lnTo>
                  <a:lnTo>
                    <a:pt x="2537" y="2508"/>
                  </a:lnTo>
                  <a:lnTo>
                    <a:pt x="2527" y="2488"/>
                  </a:lnTo>
                  <a:lnTo>
                    <a:pt x="2512" y="2472"/>
                  </a:lnTo>
                  <a:lnTo>
                    <a:pt x="2494" y="2460"/>
                  </a:lnTo>
                  <a:lnTo>
                    <a:pt x="2474" y="2452"/>
                  </a:lnTo>
                  <a:lnTo>
                    <a:pt x="2453" y="2448"/>
                  </a:lnTo>
                  <a:close/>
                  <a:moveTo>
                    <a:pt x="912" y="2352"/>
                  </a:moveTo>
                  <a:lnTo>
                    <a:pt x="1344" y="2352"/>
                  </a:lnTo>
                  <a:lnTo>
                    <a:pt x="1359" y="2354"/>
                  </a:lnTo>
                  <a:lnTo>
                    <a:pt x="1373" y="2361"/>
                  </a:lnTo>
                  <a:lnTo>
                    <a:pt x="1383" y="2371"/>
                  </a:lnTo>
                  <a:lnTo>
                    <a:pt x="1390" y="2385"/>
                  </a:lnTo>
                  <a:lnTo>
                    <a:pt x="1392" y="2400"/>
                  </a:lnTo>
                  <a:lnTo>
                    <a:pt x="1392" y="2448"/>
                  </a:lnTo>
                  <a:lnTo>
                    <a:pt x="1390" y="2463"/>
                  </a:lnTo>
                  <a:lnTo>
                    <a:pt x="1383" y="2476"/>
                  </a:lnTo>
                  <a:lnTo>
                    <a:pt x="1373" y="2486"/>
                  </a:lnTo>
                  <a:lnTo>
                    <a:pt x="1359" y="2494"/>
                  </a:lnTo>
                  <a:lnTo>
                    <a:pt x="1344" y="2496"/>
                  </a:lnTo>
                  <a:lnTo>
                    <a:pt x="912" y="2496"/>
                  </a:lnTo>
                  <a:lnTo>
                    <a:pt x="897" y="2494"/>
                  </a:lnTo>
                  <a:lnTo>
                    <a:pt x="884" y="2486"/>
                  </a:lnTo>
                  <a:lnTo>
                    <a:pt x="874" y="2476"/>
                  </a:lnTo>
                  <a:lnTo>
                    <a:pt x="866" y="2463"/>
                  </a:lnTo>
                  <a:lnTo>
                    <a:pt x="864" y="2448"/>
                  </a:lnTo>
                  <a:lnTo>
                    <a:pt x="864" y="2400"/>
                  </a:lnTo>
                  <a:lnTo>
                    <a:pt x="866" y="2385"/>
                  </a:lnTo>
                  <a:lnTo>
                    <a:pt x="874" y="2371"/>
                  </a:lnTo>
                  <a:lnTo>
                    <a:pt x="884" y="2361"/>
                  </a:lnTo>
                  <a:lnTo>
                    <a:pt x="897" y="2354"/>
                  </a:lnTo>
                  <a:lnTo>
                    <a:pt x="912" y="2352"/>
                  </a:lnTo>
                  <a:close/>
                  <a:moveTo>
                    <a:pt x="743" y="2244"/>
                  </a:moveTo>
                  <a:lnTo>
                    <a:pt x="757" y="2247"/>
                  </a:lnTo>
                  <a:lnTo>
                    <a:pt x="769" y="2255"/>
                  </a:lnTo>
                  <a:lnTo>
                    <a:pt x="778" y="2265"/>
                  </a:lnTo>
                  <a:lnTo>
                    <a:pt x="783" y="2279"/>
                  </a:lnTo>
                  <a:lnTo>
                    <a:pt x="783" y="2292"/>
                  </a:lnTo>
                  <a:lnTo>
                    <a:pt x="780" y="2305"/>
                  </a:lnTo>
                  <a:lnTo>
                    <a:pt x="773" y="2317"/>
                  </a:lnTo>
                  <a:lnTo>
                    <a:pt x="596" y="2516"/>
                  </a:lnTo>
                  <a:lnTo>
                    <a:pt x="585" y="2524"/>
                  </a:lnTo>
                  <a:lnTo>
                    <a:pt x="574" y="2529"/>
                  </a:lnTo>
                  <a:lnTo>
                    <a:pt x="562" y="2531"/>
                  </a:lnTo>
                  <a:lnTo>
                    <a:pt x="548" y="2528"/>
                  </a:lnTo>
                  <a:lnTo>
                    <a:pt x="535" y="2521"/>
                  </a:lnTo>
                  <a:lnTo>
                    <a:pt x="425" y="2432"/>
                  </a:lnTo>
                  <a:lnTo>
                    <a:pt x="415" y="2422"/>
                  </a:lnTo>
                  <a:lnTo>
                    <a:pt x="409" y="2410"/>
                  </a:lnTo>
                  <a:lnTo>
                    <a:pt x="408" y="2397"/>
                  </a:lnTo>
                  <a:lnTo>
                    <a:pt x="410" y="2384"/>
                  </a:lnTo>
                  <a:lnTo>
                    <a:pt x="417" y="2370"/>
                  </a:lnTo>
                  <a:lnTo>
                    <a:pt x="428" y="2361"/>
                  </a:lnTo>
                  <a:lnTo>
                    <a:pt x="441" y="2356"/>
                  </a:lnTo>
                  <a:lnTo>
                    <a:pt x="454" y="2354"/>
                  </a:lnTo>
                  <a:lnTo>
                    <a:pt x="467" y="2357"/>
                  </a:lnTo>
                  <a:lnTo>
                    <a:pt x="480" y="2364"/>
                  </a:lnTo>
                  <a:lnTo>
                    <a:pt x="557" y="2426"/>
                  </a:lnTo>
                  <a:lnTo>
                    <a:pt x="707" y="2258"/>
                  </a:lnTo>
                  <a:lnTo>
                    <a:pt x="717" y="2249"/>
                  </a:lnTo>
                  <a:lnTo>
                    <a:pt x="730" y="2245"/>
                  </a:lnTo>
                  <a:lnTo>
                    <a:pt x="743" y="2244"/>
                  </a:lnTo>
                  <a:close/>
                  <a:moveTo>
                    <a:pt x="2113" y="2112"/>
                  </a:moveTo>
                  <a:lnTo>
                    <a:pt x="2176" y="2115"/>
                  </a:lnTo>
                  <a:lnTo>
                    <a:pt x="2238" y="2125"/>
                  </a:lnTo>
                  <a:lnTo>
                    <a:pt x="2298" y="2140"/>
                  </a:lnTo>
                  <a:lnTo>
                    <a:pt x="2355" y="2161"/>
                  </a:lnTo>
                  <a:lnTo>
                    <a:pt x="2410" y="2187"/>
                  </a:lnTo>
                  <a:lnTo>
                    <a:pt x="2461" y="2219"/>
                  </a:lnTo>
                  <a:lnTo>
                    <a:pt x="2509" y="2254"/>
                  </a:lnTo>
                  <a:lnTo>
                    <a:pt x="2554" y="2295"/>
                  </a:lnTo>
                  <a:lnTo>
                    <a:pt x="2593" y="2339"/>
                  </a:lnTo>
                  <a:lnTo>
                    <a:pt x="2630" y="2387"/>
                  </a:lnTo>
                  <a:lnTo>
                    <a:pt x="2661" y="2439"/>
                  </a:lnTo>
                  <a:lnTo>
                    <a:pt x="2687" y="2494"/>
                  </a:lnTo>
                  <a:lnTo>
                    <a:pt x="2708" y="2551"/>
                  </a:lnTo>
                  <a:lnTo>
                    <a:pt x="2724" y="2611"/>
                  </a:lnTo>
                  <a:lnTo>
                    <a:pt x="2733" y="2672"/>
                  </a:lnTo>
                  <a:lnTo>
                    <a:pt x="2736" y="2736"/>
                  </a:lnTo>
                  <a:lnTo>
                    <a:pt x="2733" y="2800"/>
                  </a:lnTo>
                  <a:lnTo>
                    <a:pt x="2724" y="2862"/>
                  </a:lnTo>
                  <a:lnTo>
                    <a:pt x="2708" y="2921"/>
                  </a:lnTo>
                  <a:lnTo>
                    <a:pt x="2687" y="2979"/>
                  </a:lnTo>
                  <a:lnTo>
                    <a:pt x="2661" y="3033"/>
                  </a:lnTo>
                  <a:lnTo>
                    <a:pt x="2630" y="3085"/>
                  </a:lnTo>
                  <a:lnTo>
                    <a:pt x="2593" y="3133"/>
                  </a:lnTo>
                  <a:lnTo>
                    <a:pt x="2554" y="3177"/>
                  </a:lnTo>
                  <a:lnTo>
                    <a:pt x="2509" y="3217"/>
                  </a:lnTo>
                  <a:lnTo>
                    <a:pt x="2461" y="3253"/>
                  </a:lnTo>
                  <a:lnTo>
                    <a:pt x="2410" y="3285"/>
                  </a:lnTo>
                  <a:lnTo>
                    <a:pt x="2355" y="3311"/>
                  </a:lnTo>
                  <a:lnTo>
                    <a:pt x="2298" y="3331"/>
                  </a:lnTo>
                  <a:lnTo>
                    <a:pt x="2238" y="3348"/>
                  </a:lnTo>
                  <a:lnTo>
                    <a:pt x="2176" y="3357"/>
                  </a:lnTo>
                  <a:lnTo>
                    <a:pt x="2113" y="3360"/>
                  </a:lnTo>
                  <a:lnTo>
                    <a:pt x="2049" y="3357"/>
                  </a:lnTo>
                  <a:lnTo>
                    <a:pt x="1987" y="3348"/>
                  </a:lnTo>
                  <a:lnTo>
                    <a:pt x="1926" y="3331"/>
                  </a:lnTo>
                  <a:lnTo>
                    <a:pt x="1869" y="3311"/>
                  </a:lnTo>
                  <a:lnTo>
                    <a:pt x="1814" y="3285"/>
                  </a:lnTo>
                  <a:lnTo>
                    <a:pt x="1764" y="3253"/>
                  </a:lnTo>
                  <a:lnTo>
                    <a:pt x="1716" y="3217"/>
                  </a:lnTo>
                  <a:lnTo>
                    <a:pt x="1671" y="3177"/>
                  </a:lnTo>
                  <a:lnTo>
                    <a:pt x="1631" y="3133"/>
                  </a:lnTo>
                  <a:lnTo>
                    <a:pt x="1594" y="3085"/>
                  </a:lnTo>
                  <a:lnTo>
                    <a:pt x="1564" y="3033"/>
                  </a:lnTo>
                  <a:lnTo>
                    <a:pt x="1537" y="2979"/>
                  </a:lnTo>
                  <a:lnTo>
                    <a:pt x="1516" y="2921"/>
                  </a:lnTo>
                  <a:lnTo>
                    <a:pt x="1501" y="2862"/>
                  </a:lnTo>
                  <a:lnTo>
                    <a:pt x="1492" y="2800"/>
                  </a:lnTo>
                  <a:lnTo>
                    <a:pt x="1489" y="2736"/>
                  </a:lnTo>
                  <a:lnTo>
                    <a:pt x="1492" y="2672"/>
                  </a:lnTo>
                  <a:lnTo>
                    <a:pt x="1501" y="2611"/>
                  </a:lnTo>
                  <a:lnTo>
                    <a:pt x="1516" y="2551"/>
                  </a:lnTo>
                  <a:lnTo>
                    <a:pt x="1537" y="2494"/>
                  </a:lnTo>
                  <a:lnTo>
                    <a:pt x="1564" y="2439"/>
                  </a:lnTo>
                  <a:lnTo>
                    <a:pt x="1594" y="2387"/>
                  </a:lnTo>
                  <a:lnTo>
                    <a:pt x="1631" y="2339"/>
                  </a:lnTo>
                  <a:lnTo>
                    <a:pt x="1671" y="2295"/>
                  </a:lnTo>
                  <a:lnTo>
                    <a:pt x="1716" y="2254"/>
                  </a:lnTo>
                  <a:lnTo>
                    <a:pt x="1764" y="2219"/>
                  </a:lnTo>
                  <a:lnTo>
                    <a:pt x="1814" y="2187"/>
                  </a:lnTo>
                  <a:lnTo>
                    <a:pt x="1869" y="2161"/>
                  </a:lnTo>
                  <a:lnTo>
                    <a:pt x="1926" y="2140"/>
                  </a:lnTo>
                  <a:lnTo>
                    <a:pt x="1987" y="2125"/>
                  </a:lnTo>
                  <a:lnTo>
                    <a:pt x="2049" y="2115"/>
                  </a:lnTo>
                  <a:lnTo>
                    <a:pt x="2113" y="2112"/>
                  </a:lnTo>
                  <a:close/>
                  <a:moveTo>
                    <a:pt x="912" y="1920"/>
                  </a:moveTo>
                  <a:lnTo>
                    <a:pt x="1441" y="1920"/>
                  </a:lnTo>
                  <a:lnTo>
                    <a:pt x="1455" y="1922"/>
                  </a:lnTo>
                  <a:lnTo>
                    <a:pt x="1468" y="1929"/>
                  </a:lnTo>
                  <a:lnTo>
                    <a:pt x="1479" y="1940"/>
                  </a:lnTo>
                  <a:lnTo>
                    <a:pt x="1486" y="1953"/>
                  </a:lnTo>
                  <a:lnTo>
                    <a:pt x="1489" y="1968"/>
                  </a:lnTo>
                  <a:lnTo>
                    <a:pt x="1489" y="2016"/>
                  </a:lnTo>
                  <a:lnTo>
                    <a:pt x="1486" y="2031"/>
                  </a:lnTo>
                  <a:lnTo>
                    <a:pt x="1479" y="2045"/>
                  </a:lnTo>
                  <a:lnTo>
                    <a:pt x="1468" y="2055"/>
                  </a:lnTo>
                  <a:lnTo>
                    <a:pt x="1455" y="2062"/>
                  </a:lnTo>
                  <a:lnTo>
                    <a:pt x="1441" y="2064"/>
                  </a:lnTo>
                  <a:lnTo>
                    <a:pt x="912" y="2064"/>
                  </a:lnTo>
                  <a:lnTo>
                    <a:pt x="897" y="2062"/>
                  </a:lnTo>
                  <a:lnTo>
                    <a:pt x="884" y="2055"/>
                  </a:lnTo>
                  <a:lnTo>
                    <a:pt x="874" y="2045"/>
                  </a:lnTo>
                  <a:lnTo>
                    <a:pt x="866" y="2031"/>
                  </a:lnTo>
                  <a:lnTo>
                    <a:pt x="864" y="2016"/>
                  </a:lnTo>
                  <a:lnTo>
                    <a:pt x="864" y="1968"/>
                  </a:lnTo>
                  <a:lnTo>
                    <a:pt x="866" y="1953"/>
                  </a:lnTo>
                  <a:lnTo>
                    <a:pt x="874" y="1940"/>
                  </a:lnTo>
                  <a:lnTo>
                    <a:pt x="884" y="1929"/>
                  </a:lnTo>
                  <a:lnTo>
                    <a:pt x="897" y="1922"/>
                  </a:lnTo>
                  <a:lnTo>
                    <a:pt x="912" y="1920"/>
                  </a:lnTo>
                  <a:close/>
                  <a:moveTo>
                    <a:pt x="743" y="1833"/>
                  </a:moveTo>
                  <a:lnTo>
                    <a:pt x="757" y="1836"/>
                  </a:lnTo>
                  <a:lnTo>
                    <a:pt x="769" y="1844"/>
                  </a:lnTo>
                  <a:lnTo>
                    <a:pt x="778" y="1854"/>
                  </a:lnTo>
                  <a:lnTo>
                    <a:pt x="783" y="1867"/>
                  </a:lnTo>
                  <a:lnTo>
                    <a:pt x="783" y="1881"/>
                  </a:lnTo>
                  <a:lnTo>
                    <a:pt x="780" y="1894"/>
                  </a:lnTo>
                  <a:lnTo>
                    <a:pt x="773" y="1906"/>
                  </a:lnTo>
                  <a:lnTo>
                    <a:pt x="596" y="2105"/>
                  </a:lnTo>
                  <a:lnTo>
                    <a:pt x="585" y="2113"/>
                  </a:lnTo>
                  <a:lnTo>
                    <a:pt x="574" y="2118"/>
                  </a:lnTo>
                  <a:lnTo>
                    <a:pt x="562" y="2120"/>
                  </a:lnTo>
                  <a:lnTo>
                    <a:pt x="548" y="2117"/>
                  </a:lnTo>
                  <a:lnTo>
                    <a:pt x="535" y="2110"/>
                  </a:lnTo>
                  <a:lnTo>
                    <a:pt x="425" y="2021"/>
                  </a:lnTo>
                  <a:lnTo>
                    <a:pt x="415" y="2011"/>
                  </a:lnTo>
                  <a:lnTo>
                    <a:pt x="409" y="1999"/>
                  </a:lnTo>
                  <a:lnTo>
                    <a:pt x="408" y="1985"/>
                  </a:lnTo>
                  <a:lnTo>
                    <a:pt x="410" y="1972"/>
                  </a:lnTo>
                  <a:lnTo>
                    <a:pt x="417" y="1959"/>
                  </a:lnTo>
                  <a:lnTo>
                    <a:pt x="428" y="1950"/>
                  </a:lnTo>
                  <a:lnTo>
                    <a:pt x="441" y="1945"/>
                  </a:lnTo>
                  <a:lnTo>
                    <a:pt x="454" y="1943"/>
                  </a:lnTo>
                  <a:lnTo>
                    <a:pt x="467" y="1946"/>
                  </a:lnTo>
                  <a:lnTo>
                    <a:pt x="480" y="1953"/>
                  </a:lnTo>
                  <a:lnTo>
                    <a:pt x="557" y="2015"/>
                  </a:lnTo>
                  <a:lnTo>
                    <a:pt x="707" y="1847"/>
                  </a:lnTo>
                  <a:lnTo>
                    <a:pt x="717" y="1838"/>
                  </a:lnTo>
                  <a:lnTo>
                    <a:pt x="730" y="1834"/>
                  </a:lnTo>
                  <a:lnTo>
                    <a:pt x="743" y="1833"/>
                  </a:lnTo>
                  <a:close/>
                  <a:moveTo>
                    <a:pt x="912" y="1536"/>
                  </a:moveTo>
                  <a:lnTo>
                    <a:pt x="1680" y="1536"/>
                  </a:lnTo>
                  <a:lnTo>
                    <a:pt x="1695" y="1538"/>
                  </a:lnTo>
                  <a:lnTo>
                    <a:pt x="1709" y="1546"/>
                  </a:lnTo>
                  <a:lnTo>
                    <a:pt x="1719" y="1556"/>
                  </a:lnTo>
                  <a:lnTo>
                    <a:pt x="1726" y="1569"/>
                  </a:lnTo>
                  <a:lnTo>
                    <a:pt x="1728" y="1584"/>
                  </a:lnTo>
                  <a:lnTo>
                    <a:pt x="1728" y="1632"/>
                  </a:lnTo>
                  <a:lnTo>
                    <a:pt x="1726" y="1647"/>
                  </a:lnTo>
                  <a:lnTo>
                    <a:pt x="1719" y="1661"/>
                  </a:lnTo>
                  <a:lnTo>
                    <a:pt x="1709" y="1671"/>
                  </a:lnTo>
                  <a:lnTo>
                    <a:pt x="1695" y="1678"/>
                  </a:lnTo>
                  <a:lnTo>
                    <a:pt x="1680" y="1680"/>
                  </a:lnTo>
                  <a:lnTo>
                    <a:pt x="912" y="1680"/>
                  </a:lnTo>
                  <a:lnTo>
                    <a:pt x="897" y="1678"/>
                  </a:lnTo>
                  <a:lnTo>
                    <a:pt x="884" y="1671"/>
                  </a:lnTo>
                  <a:lnTo>
                    <a:pt x="874" y="1661"/>
                  </a:lnTo>
                  <a:lnTo>
                    <a:pt x="866" y="1647"/>
                  </a:lnTo>
                  <a:lnTo>
                    <a:pt x="864" y="1632"/>
                  </a:lnTo>
                  <a:lnTo>
                    <a:pt x="864" y="1584"/>
                  </a:lnTo>
                  <a:lnTo>
                    <a:pt x="866" y="1569"/>
                  </a:lnTo>
                  <a:lnTo>
                    <a:pt x="874" y="1556"/>
                  </a:lnTo>
                  <a:lnTo>
                    <a:pt x="884" y="1546"/>
                  </a:lnTo>
                  <a:lnTo>
                    <a:pt x="897" y="1538"/>
                  </a:lnTo>
                  <a:lnTo>
                    <a:pt x="912" y="1536"/>
                  </a:lnTo>
                  <a:close/>
                  <a:moveTo>
                    <a:pt x="743" y="1424"/>
                  </a:moveTo>
                  <a:lnTo>
                    <a:pt x="757" y="1427"/>
                  </a:lnTo>
                  <a:lnTo>
                    <a:pt x="769" y="1436"/>
                  </a:lnTo>
                  <a:lnTo>
                    <a:pt x="778" y="1446"/>
                  </a:lnTo>
                  <a:lnTo>
                    <a:pt x="783" y="1459"/>
                  </a:lnTo>
                  <a:lnTo>
                    <a:pt x="783" y="1472"/>
                  </a:lnTo>
                  <a:lnTo>
                    <a:pt x="780" y="1486"/>
                  </a:lnTo>
                  <a:lnTo>
                    <a:pt x="773" y="1498"/>
                  </a:lnTo>
                  <a:lnTo>
                    <a:pt x="596" y="1696"/>
                  </a:lnTo>
                  <a:lnTo>
                    <a:pt x="585" y="1704"/>
                  </a:lnTo>
                  <a:lnTo>
                    <a:pt x="574" y="1710"/>
                  </a:lnTo>
                  <a:lnTo>
                    <a:pt x="562" y="1712"/>
                  </a:lnTo>
                  <a:lnTo>
                    <a:pt x="548" y="1709"/>
                  </a:lnTo>
                  <a:lnTo>
                    <a:pt x="535" y="1701"/>
                  </a:lnTo>
                  <a:lnTo>
                    <a:pt x="425" y="1613"/>
                  </a:lnTo>
                  <a:lnTo>
                    <a:pt x="415" y="1603"/>
                  </a:lnTo>
                  <a:lnTo>
                    <a:pt x="409" y="1590"/>
                  </a:lnTo>
                  <a:lnTo>
                    <a:pt x="408" y="1577"/>
                  </a:lnTo>
                  <a:lnTo>
                    <a:pt x="410" y="1563"/>
                  </a:lnTo>
                  <a:lnTo>
                    <a:pt x="417" y="1551"/>
                  </a:lnTo>
                  <a:lnTo>
                    <a:pt x="428" y="1542"/>
                  </a:lnTo>
                  <a:lnTo>
                    <a:pt x="441" y="1536"/>
                  </a:lnTo>
                  <a:lnTo>
                    <a:pt x="454" y="1534"/>
                  </a:lnTo>
                  <a:lnTo>
                    <a:pt x="467" y="1537"/>
                  </a:lnTo>
                  <a:lnTo>
                    <a:pt x="480" y="1545"/>
                  </a:lnTo>
                  <a:lnTo>
                    <a:pt x="557" y="1607"/>
                  </a:lnTo>
                  <a:lnTo>
                    <a:pt x="707" y="1439"/>
                  </a:lnTo>
                  <a:lnTo>
                    <a:pt x="717" y="1430"/>
                  </a:lnTo>
                  <a:lnTo>
                    <a:pt x="730" y="1425"/>
                  </a:lnTo>
                  <a:lnTo>
                    <a:pt x="743" y="1424"/>
                  </a:lnTo>
                  <a:close/>
                  <a:moveTo>
                    <a:pt x="912" y="1104"/>
                  </a:moveTo>
                  <a:lnTo>
                    <a:pt x="1680" y="1104"/>
                  </a:lnTo>
                  <a:lnTo>
                    <a:pt x="1695" y="1107"/>
                  </a:lnTo>
                  <a:lnTo>
                    <a:pt x="1709" y="1113"/>
                  </a:lnTo>
                  <a:lnTo>
                    <a:pt x="1719" y="1124"/>
                  </a:lnTo>
                  <a:lnTo>
                    <a:pt x="1726" y="1137"/>
                  </a:lnTo>
                  <a:lnTo>
                    <a:pt x="1728" y="1152"/>
                  </a:lnTo>
                  <a:lnTo>
                    <a:pt x="1728" y="1200"/>
                  </a:lnTo>
                  <a:lnTo>
                    <a:pt x="1726" y="1215"/>
                  </a:lnTo>
                  <a:lnTo>
                    <a:pt x="1719" y="1228"/>
                  </a:lnTo>
                  <a:lnTo>
                    <a:pt x="1709" y="1239"/>
                  </a:lnTo>
                  <a:lnTo>
                    <a:pt x="1695" y="1245"/>
                  </a:lnTo>
                  <a:lnTo>
                    <a:pt x="1680" y="1248"/>
                  </a:lnTo>
                  <a:lnTo>
                    <a:pt x="912" y="1248"/>
                  </a:lnTo>
                  <a:lnTo>
                    <a:pt x="897" y="1245"/>
                  </a:lnTo>
                  <a:lnTo>
                    <a:pt x="884" y="1239"/>
                  </a:lnTo>
                  <a:lnTo>
                    <a:pt x="874" y="1228"/>
                  </a:lnTo>
                  <a:lnTo>
                    <a:pt x="866" y="1215"/>
                  </a:lnTo>
                  <a:lnTo>
                    <a:pt x="864" y="1200"/>
                  </a:lnTo>
                  <a:lnTo>
                    <a:pt x="864" y="1152"/>
                  </a:lnTo>
                  <a:lnTo>
                    <a:pt x="866" y="1137"/>
                  </a:lnTo>
                  <a:lnTo>
                    <a:pt x="874" y="1124"/>
                  </a:lnTo>
                  <a:lnTo>
                    <a:pt x="884" y="1113"/>
                  </a:lnTo>
                  <a:lnTo>
                    <a:pt x="897" y="1107"/>
                  </a:lnTo>
                  <a:lnTo>
                    <a:pt x="912" y="1104"/>
                  </a:lnTo>
                  <a:close/>
                  <a:moveTo>
                    <a:pt x="743" y="997"/>
                  </a:moveTo>
                  <a:lnTo>
                    <a:pt x="757" y="1001"/>
                  </a:lnTo>
                  <a:lnTo>
                    <a:pt x="769" y="1008"/>
                  </a:lnTo>
                  <a:lnTo>
                    <a:pt x="778" y="1019"/>
                  </a:lnTo>
                  <a:lnTo>
                    <a:pt x="783" y="1031"/>
                  </a:lnTo>
                  <a:lnTo>
                    <a:pt x="783" y="1046"/>
                  </a:lnTo>
                  <a:lnTo>
                    <a:pt x="780" y="1059"/>
                  </a:lnTo>
                  <a:lnTo>
                    <a:pt x="773" y="1070"/>
                  </a:lnTo>
                  <a:lnTo>
                    <a:pt x="596" y="1270"/>
                  </a:lnTo>
                  <a:lnTo>
                    <a:pt x="585" y="1278"/>
                  </a:lnTo>
                  <a:lnTo>
                    <a:pt x="574" y="1283"/>
                  </a:lnTo>
                  <a:lnTo>
                    <a:pt x="562" y="1284"/>
                  </a:lnTo>
                  <a:lnTo>
                    <a:pt x="548" y="1282"/>
                  </a:lnTo>
                  <a:lnTo>
                    <a:pt x="535" y="1275"/>
                  </a:lnTo>
                  <a:lnTo>
                    <a:pt x="425" y="1186"/>
                  </a:lnTo>
                  <a:lnTo>
                    <a:pt x="415" y="1176"/>
                  </a:lnTo>
                  <a:lnTo>
                    <a:pt x="409" y="1163"/>
                  </a:lnTo>
                  <a:lnTo>
                    <a:pt x="408" y="1150"/>
                  </a:lnTo>
                  <a:lnTo>
                    <a:pt x="410" y="1136"/>
                  </a:lnTo>
                  <a:lnTo>
                    <a:pt x="417" y="1124"/>
                  </a:lnTo>
                  <a:lnTo>
                    <a:pt x="428" y="1115"/>
                  </a:lnTo>
                  <a:lnTo>
                    <a:pt x="441" y="1109"/>
                  </a:lnTo>
                  <a:lnTo>
                    <a:pt x="454" y="1108"/>
                  </a:lnTo>
                  <a:lnTo>
                    <a:pt x="467" y="1110"/>
                  </a:lnTo>
                  <a:lnTo>
                    <a:pt x="480" y="1117"/>
                  </a:lnTo>
                  <a:lnTo>
                    <a:pt x="557" y="1179"/>
                  </a:lnTo>
                  <a:lnTo>
                    <a:pt x="707" y="1012"/>
                  </a:lnTo>
                  <a:lnTo>
                    <a:pt x="717" y="1003"/>
                  </a:lnTo>
                  <a:lnTo>
                    <a:pt x="730" y="998"/>
                  </a:lnTo>
                  <a:lnTo>
                    <a:pt x="743" y="997"/>
                  </a:lnTo>
                  <a:close/>
                  <a:moveTo>
                    <a:pt x="145" y="336"/>
                  </a:moveTo>
                  <a:lnTo>
                    <a:pt x="534" y="336"/>
                  </a:lnTo>
                  <a:lnTo>
                    <a:pt x="529" y="360"/>
                  </a:lnTo>
                  <a:lnTo>
                    <a:pt x="528" y="386"/>
                  </a:lnTo>
                  <a:lnTo>
                    <a:pt x="531" y="425"/>
                  </a:lnTo>
                  <a:lnTo>
                    <a:pt x="541" y="461"/>
                  </a:lnTo>
                  <a:lnTo>
                    <a:pt x="555" y="495"/>
                  </a:lnTo>
                  <a:lnTo>
                    <a:pt x="574" y="526"/>
                  </a:lnTo>
                  <a:lnTo>
                    <a:pt x="598" y="554"/>
                  </a:lnTo>
                  <a:lnTo>
                    <a:pt x="626" y="578"/>
                  </a:lnTo>
                  <a:lnTo>
                    <a:pt x="658" y="598"/>
                  </a:lnTo>
                  <a:lnTo>
                    <a:pt x="691" y="612"/>
                  </a:lnTo>
                  <a:lnTo>
                    <a:pt x="728" y="621"/>
                  </a:lnTo>
                  <a:lnTo>
                    <a:pt x="767" y="624"/>
                  </a:lnTo>
                  <a:lnTo>
                    <a:pt x="1394" y="624"/>
                  </a:lnTo>
                  <a:lnTo>
                    <a:pt x="1433" y="621"/>
                  </a:lnTo>
                  <a:lnTo>
                    <a:pt x="1469" y="612"/>
                  </a:lnTo>
                  <a:lnTo>
                    <a:pt x="1503" y="598"/>
                  </a:lnTo>
                  <a:lnTo>
                    <a:pt x="1534" y="577"/>
                  </a:lnTo>
                  <a:lnTo>
                    <a:pt x="1562" y="554"/>
                  </a:lnTo>
                  <a:lnTo>
                    <a:pt x="1586" y="525"/>
                  </a:lnTo>
                  <a:lnTo>
                    <a:pt x="1606" y="494"/>
                  </a:lnTo>
                  <a:lnTo>
                    <a:pt x="1620" y="459"/>
                  </a:lnTo>
                  <a:lnTo>
                    <a:pt x="1629" y="422"/>
                  </a:lnTo>
                  <a:lnTo>
                    <a:pt x="1632" y="383"/>
                  </a:lnTo>
                  <a:lnTo>
                    <a:pt x="1631" y="359"/>
                  </a:lnTo>
                  <a:lnTo>
                    <a:pt x="1627" y="336"/>
                  </a:lnTo>
                  <a:lnTo>
                    <a:pt x="1920" y="336"/>
                  </a:lnTo>
                  <a:lnTo>
                    <a:pt x="1961" y="338"/>
                  </a:lnTo>
                  <a:lnTo>
                    <a:pt x="1998" y="344"/>
                  </a:lnTo>
                  <a:lnTo>
                    <a:pt x="2030" y="354"/>
                  </a:lnTo>
                  <a:lnTo>
                    <a:pt x="2061" y="367"/>
                  </a:lnTo>
                  <a:lnTo>
                    <a:pt x="2086" y="383"/>
                  </a:lnTo>
                  <a:lnTo>
                    <a:pt x="2109" y="402"/>
                  </a:lnTo>
                  <a:lnTo>
                    <a:pt x="2127" y="424"/>
                  </a:lnTo>
                  <a:lnTo>
                    <a:pt x="2141" y="447"/>
                  </a:lnTo>
                  <a:lnTo>
                    <a:pt x="2151" y="472"/>
                  </a:lnTo>
                  <a:lnTo>
                    <a:pt x="2159" y="500"/>
                  </a:lnTo>
                  <a:lnTo>
                    <a:pt x="2161" y="528"/>
                  </a:lnTo>
                  <a:lnTo>
                    <a:pt x="2161" y="1970"/>
                  </a:lnTo>
                  <a:lnTo>
                    <a:pt x="2136" y="1969"/>
                  </a:lnTo>
                  <a:lnTo>
                    <a:pt x="2113" y="1968"/>
                  </a:lnTo>
                  <a:lnTo>
                    <a:pt x="2047" y="1971"/>
                  </a:lnTo>
                  <a:lnTo>
                    <a:pt x="1982" y="1979"/>
                  </a:lnTo>
                  <a:lnTo>
                    <a:pt x="1920" y="1994"/>
                  </a:lnTo>
                  <a:lnTo>
                    <a:pt x="1920" y="864"/>
                  </a:lnTo>
                  <a:lnTo>
                    <a:pt x="240" y="864"/>
                  </a:lnTo>
                  <a:lnTo>
                    <a:pt x="240" y="2784"/>
                  </a:lnTo>
                  <a:lnTo>
                    <a:pt x="1347" y="2784"/>
                  </a:lnTo>
                  <a:lnTo>
                    <a:pt x="1353" y="2847"/>
                  </a:lnTo>
                  <a:lnTo>
                    <a:pt x="1364" y="2908"/>
                  </a:lnTo>
                  <a:lnTo>
                    <a:pt x="1381" y="2967"/>
                  </a:lnTo>
                  <a:lnTo>
                    <a:pt x="1401" y="3024"/>
                  </a:lnTo>
                  <a:lnTo>
                    <a:pt x="192" y="3024"/>
                  </a:lnTo>
                  <a:lnTo>
                    <a:pt x="158" y="3021"/>
                  </a:lnTo>
                  <a:lnTo>
                    <a:pt x="125" y="3012"/>
                  </a:lnTo>
                  <a:lnTo>
                    <a:pt x="96" y="2998"/>
                  </a:lnTo>
                  <a:lnTo>
                    <a:pt x="68" y="2979"/>
                  </a:lnTo>
                  <a:lnTo>
                    <a:pt x="46" y="2956"/>
                  </a:lnTo>
                  <a:lnTo>
                    <a:pt x="26" y="2929"/>
                  </a:lnTo>
                  <a:lnTo>
                    <a:pt x="12" y="2899"/>
                  </a:lnTo>
                  <a:lnTo>
                    <a:pt x="3" y="2866"/>
                  </a:lnTo>
                  <a:lnTo>
                    <a:pt x="0" y="2832"/>
                  </a:lnTo>
                  <a:lnTo>
                    <a:pt x="0" y="528"/>
                  </a:lnTo>
                  <a:lnTo>
                    <a:pt x="3" y="497"/>
                  </a:lnTo>
                  <a:lnTo>
                    <a:pt x="9" y="467"/>
                  </a:lnTo>
                  <a:lnTo>
                    <a:pt x="20" y="440"/>
                  </a:lnTo>
                  <a:lnTo>
                    <a:pt x="35" y="414"/>
                  </a:lnTo>
                  <a:lnTo>
                    <a:pt x="51" y="392"/>
                  </a:lnTo>
                  <a:lnTo>
                    <a:pt x="68" y="373"/>
                  </a:lnTo>
                  <a:lnTo>
                    <a:pt x="88" y="357"/>
                  </a:lnTo>
                  <a:lnTo>
                    <a:pt x="107" y="346"/>
                  </a:lnTo>
                  <a:lnTo>
                    <a:pt x="126" y="338"/>
                  </a:lnTo>
                  <a:lnTo>
                    <a:pt x="145" y="336"/>
                  </a:lnTo>
                  <a:close/>
                  <a:moveTo>
                    <a:pt x="1080" y="96"/>
                  </a:moveTo>
                  <a:lnTo>
                    <a:pt x="1061" y="99"/>
                  </a:lnTo>
                  <a:lnTo>
                    <a:pt x="1044" y="106"/>
                  </a:lnTo>
                  <a:lnTo>
                    <a:pt x="1029" y="117"/>
                  </a:lnTo>
                  <a:lnTo>
                    <a:pt x="1018" y="131"/>
                  </a:lnTo>
                  <a:lnTo>
                    <a:pt x="1011" y="149"/>
                  </a:lnTo>
                  <a:lnTo>
                    <a:pt x="1008" y="168"/>
                  </a:lnTo>
                  <a:lnTo>
                    <a:pt x="1011" y="187"/>
                  </a:lnTo>
                  <a:lnTo>
                    <a:pt x="1018" y="205"/>
                  </a:lnTo>
                  <a:lnTo>
                    <a:pt x="1029" y="219"/>
                  </a:lnTo>
                  <a:lnTo>
                    <a:pt x="1044" y="230"/>
                  </a:lnTo>
                  <a:lnTo>
                    <a:pt x="1061" y="237"/>
                  </a:lnTo>
                  <a:lnTo>
                    <a:pt x="1080" y="240"/>
                  </a:lnTo>
                  <a:lnTo>
                    <a:pt x="1100" y="237"/>
                  </a:lnTo>
                  <a:lnTo>
                    <a:pt x="1117" y="230"/>
                  </a:lnTo>
                  <a:lnTo>
                    <a:pt x="1131" y="219"/>
                  </a:lnTo>
                  <a:lnTo>
                    <a:pt x="1142" y="205"/>
                  </a:lnTo>
                  <a:lnTo>
                    <a:pt x="1150" y="187"/>
                  </a:lnTo>
                  <a:lnTo>
                    <a:pt x="1153" y="168"/>
                  </a:lnTo>
                  <a:lnTo>
                    <a:pt x="1150" y="149"/>
                  </a:lnTo>
                  <a:lnTo>
                    <a:pt x="1142" y="131"/>
                  </a:lnTo>
                  <a:lnTo>
                    <a:pt x="1131" y="117"/>
                  </a:lnTo>
                  <a:lnTo>
                    <a:pt x="1117" y="106"/>
                  </a:lnTo>
                  <a:lnTo>
                    <a:pt x="1100" y="99"/>
                  </a:lnTo>
                  <a:lnTo>
                    <a:pt x="1080" y="96"/>
                  </a:lnTo>
                  <a:close/>
                  <a:moveTo>
                    <a:pt x="1078" y="0"/>
                  </a:moveTo>
                  <a:lnTo>
                    <a:pt x="1082" y="0"/>
                  </a:lnTo>
                  <a:lnTo>
                    <a:pt x="1112" y="3"/>
                  </a:lnTo>
                  <a:lnTo>
                    <a:pt x="1140" y="10"/>
                  </a:lnTo>
                  <a:lnTo>
                    <a:pt x="1166" y="22"/>
                  </a:lnTo>
                  <a:lnTo>
                    <a:pt x="1189" y="39"/>
                  </a:lnTo>
                  <a:lnTo>
                    <a:pt x="1210" y="59"/>
                  </a:lnTo>
                  <a:lnTo>
                    <a:pt x="1226" y="82"/>
                  </a:lnTo>
                  <a:lnTo>
                    <a:pt x="1238" y="108"/>
                  </a:lnTo>
                  <a:lnTo>
                    <a:pt x="1245" y="136"/>
                  </a:lnTo>
                  <a:lnTo>
                    <a:pt x="1248" y="166"/>
                  </a:lnTo>
                  <a:lnTo>
                    <a:pt x="1248" y="168"/>
                  </a:lnTo>
                  <a:lnTo>
                    <a:pt x="1250" y="187"/>
                  </a:lnTo>
                  <a:lnTo>
                    <a:pt x="1258" y="205"/>
                  </a:lnTo>
                  <a:lnTo>
                    <a:pt x="1270" y="219"/>
                  </a:lnTo>
                  <a:lnTo>
                    <a:pt x="1284" y="230"/>
                  </a:lnTo>
                  <a:lnTo>
                    <a:pt x="1300" y="237"/>
                  </a:lnTo>
                  <a:lnTo>
                    <a:pt x="1320" y="240"/>
                  </a:lnTo>
                  <a:lnTo>
                    <a:pt x="1394" y="240"/>
                  </a:lnTo>
                  <a:lnTo>
                    <a:pt x="1422" y="243"/>
                  </a:lnTo>
                  <a:lnTo>
                    <a:pt x="1449" y="251"/>
                  </a:lnTo>
                  <a:lnTo>
                    <a:pt x="1473" y="265"/>
                  </a:lnTo>
                  <a:lnTo>
                    <a:pt x="1495" y="282"/>
                  </a:lnTo>
                  <a:lnTo>
                    <a:pt x="1512" y="302"/>
                  </a:lnTo>
                  <a:lnTo>
                    <a:pt x="1525" y="327"/>
                  </a:lnTo>
                  <a:lnTo>
                    <a:pt x="1533" y="354"/>
                  </a:lnTo>
                  <a:lnTo>
                    <a:pt x="1536" y="383"/>
                  </a:lnTo>
                  <a:lnTo>
                    <a:pt x="1536" y="386"/>
                  </a:lnTo>
                  <a:lnTo>
                    <a:pt x="1533" y="414"/>
                  </a:lnTo>
                  <a:lnTo>
                    <a:pt x="1525" y="441"/>
                  </a:lnTo>
                  <a:lnTo>
                    <a:pt x="1512" y="465"/>
                  </a:lnTo>
                  <a:lnTo>
                    <a:pt x="1495" y="487"/>
                  </a:lnTo>
                  <a:lnTo>
                    <a:pt x="1473" y="504"/>
                  </a:lnTo>
                  <a:lnTo>
                    <a:pt x="1449" y="517"/>
                  </a:lnTo>
                  <a:lnTo>
                    <a:pt x="1422" y="525"/>
                  </a:lnTo>
                  <a:lnTo>
                    <a:pt x="1394" y="528"/>
                  </a:lnTo>
                  <a:lnTo>
                    <a:pt x="767" y="528"/>
                  </a:lnTo>
                  <a:lnTo>
                    <a:pt x="738" y="525"/>
                  </a:lnTo>
                  <a:lnTo>
                    <a:pt x="712" y="517"/>
                  </a:lnTo>
                  <a:lnTo>
                    <a:pt x="687" y="504"/>
                  </a:lnTo>
                  <a:lnTo>
                    <a:pt x="666" y="487"/>
                  </a:lnTo>
                  <a:lnTo>
                    <a:pt x="649" y="465"/>
                  </a:lnTo>
                  <a:lnTo>
                    <a:pt x="635" y="441"/>
                  </a:lnTo>
                  <a:lnTo>
                    <a:pt x="627" y="414"/>
                  </a:lnTo>
                  <a:lnTo>
                    <a:pt x="624" y="386"/>
                  </a:lnTo>
                  <a:lnTo>
                    <a:pt x="624" y="383"/>
                  </a:lnTo>
                  <a:lnTo>
                    <a:pt x="627" y="354"/>
                  </a:lnTo>
                  <a:lnTo>
                    <a:pt x="635" y="327"/>
                  </a:lnTo>
                  <a:lnTo>
                    <a:pt x="649" y="302"/>
                  </a:lnTo>
                  <a:lnTo>
                    <a:pt x="666" y="282"/>
                  </a:lnTo>
                  <a:lnTo>
                    <a:pt x="687" y="265"/>
                  </a:lnTo>
                  <a:lnTo>
                    <a:pt x="712" y="251"/>
                  </a:lnTo>
                  <a:lnTo>
                    <a:pt x="738" y="243"/>
                  </a:lnTo>
                  <a:lnTo>
                    <a:pt x="767" y="240"/>
                  </a:lnTo>
                  <a:lnTo>
                    <a:pt x="841" y="240"/>
                  </a:lnTo>
                  <a:lnTo>
                    <a:pt x="859" y="237"/>
                  </a:lnTo>
                  <a:lnTo>
                    <a:pt x="877" y="230"/>
                  </a:lnTo>
                  <a:lnTo>
                    <a:pt x="891" y="219"/>
                  </a:lnTo>
                  <a:lnTo>
                    <a:pt x="902" y="205"/>
                  </a:lnTo>
                  <a:lnTo>
                    <a:pt x="909" y="187"/>
                  </a:lnTo>
                  <a:lnTo>
                    <a:pt x="912" y="168"/>
                  </a:lnTo>
                  <a:lnTo>
                    <a:pt x="912" y="166"/>
                  </a:lnTo>
                  <a:lnTo>
                    <a:pt x="915" y="136"/>
                  </a:lnTo>
                  <a:lnTo>
                    <a:pt x="922" y="108"/>
                  </a:lnTo>
                  <a:lnTo>
                    <a:pt x="935" y="82"/>
                  </a:lnTo>
                  <a:lnTo>
                    <a:pt x="951" y="59"/>
                  </a:lnTo>
                  <a:lnTo>
                    <a:pt x="971" y="39"/>
                  </a:lnTo>
                  <a:lnTo>
                    <a:pt x="995" y="22"/>
                  </a:lnTo>
                  <a:lnTo>
                    <a:pt x="1020" y="10"/>
                  </a:lnTo>
                  <a:lnTo>
                    <a:pt x="1049" y="3"/>
                  </a:lnTo>
                  <a:lnTo>
                    <a:pt x="10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
        <p:nvSpPr>
          <p:cNvPr id="156" name="TextBox 155"/>
          <p:cNvSpPr txBox="1"/>
          <p:nvPr/>
        </p:nvSpPr>
        <p:spPr>
          <a:xfrm>
            <a:off x="531812" y="1066800"/>
            <a:ext cx="10820400" cy="338554"/>
          </a:xfrm>
          <a:prstGeom prst="rect">
            <a:avLst/>
          </a:prstGeom>
          <a:noFill/>
        </p:spPr>
        <p:txBody>
          <a:bodyPr wrap="square" rtlCol="0">
            <a:spAutoFit/>
          </a:bodyPr>
          <a:lstStyle/>
          <a:p>
            <a:pPr defTabSz="1218987"/>
            <a:r>
              <a:rPr lang="en-US" sz="1600" kern="0" dirty="0" smtClean="0">
                <a:solidFill>
                  <a:prstClr val="black">
                    <a:lumMod val="75000"/>
                    <a:lumOff val="25000"/>
                  </a:prstClr>
                </a:solidFill>
                <a:latin typeface="Arial" panose="020B0604020202020204" pitchFamily="34" charset="0"/>
                <a:cs typeface="Arial" panose="020B0604020202020204" pitchFamily="34" charset="0"/>
              </a:rPr>
              <a:t>We conduct trainings programs in 4 areas. Programs in each of these areas can be customized as required.</a:t>
            </a:r>
            <a:endParaRPr lang="en-US" sz="1600" dirty="0">
              <a:solidFill>
                <a:prstClr val="black">
                  <a:lumMod val="75000"/>
                  <a:lumOff val="2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91495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Leadership and People Development Series</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92643930"/>
              </p:ext>
            </p:extLst>
          </p:nvPr>
        </p:nvGraphicFramePr>
        <p:xfrm>
          <a:off x="608012" y="1143000"/>
          <a:ext cx="11125200" cy="5694680"/>
        </p:xfrm>
        <a:graphic>
          <a:graphicData uri="http://schemas.openxmlformats.org/drawingml/2006/table">
            <a:tbl>
              <a:tblPr firstRow="1" bandRow="1">
                <a:tableStyleId>{B301B821-A1FF-4177-AEE7-76D212191A09}</a:tableStyleId>
              </a:tblPr>
              <a:tblGrid>
                <a:gridCol w="2514600"/>
                <a:gridCol w="1935480"/>
                <a:gridCol w="2225040"/>
                <a:gridCol w="2225040"/>
                <a:gridCol w="2225040"/>
              </a:tblGrid>
              <a:tr h="370840">
                <a:tc>
                  <a:txBody>
                    <a:bodyPr/>
                    <a:lstStyle/>
                    <a:p>
                      <a:endParaRPr lang="en-US" sz="1800" dirty="0"/>
                    </a:p>
                  </a:txBody>
                  <a:tcPr/>
                </a:tc>
                <a:tc>
                  <a:txBody>
                    <a:bodyPr/>
                    <a:lstStyle/>
                    <a:p>
                      <a:r>
                        <a:rPr lang="en-US" sz="1600" dirty="0" smtClean="0"/>
                        <a:t>Entry Level</a:t>
                      </a:r>
                      <a:r>
                        <a:rPr lang="en-US" sz="1600" baseline="0" dirty="0" smtClean="0"/>
                        <a:t> Staff</a:t>
                      </a:r>
                      <a:endParaRPr lang="en-US" sz="1600" dirty="0"/>
                    </a:p>
                  </a:txBody>
                  <a:tcPr/>
                </a:tc>
                <a:tc>
                  <a:txBody>
                    <a:bodyPr/>
                    <a:lstStyle/>
                    <a:p>
                      <a:r>
                        <a:rPr lang="en-US" sz="1600" dirty="0" smtClean="0"/>
                        <a:t>Team</a:t>
                      </a:r>
                      <a:r>
                        <a:rPr lang="en-US" sz="1600" baseline="0" dirty="0" smtClean="0"/>
                        <a:t> Leaders</a:t>
                      </a:r>
                      <a:endParaRPr lang="en-US" sz="1600" dirty="0"/>
                    </a:p>
                  </a:txBody>
                  <a:tcPr/>
                </a:tc>
                <a:tc>
                  <a:txBody>
                    <a:bodyPr/>
                    <a:lstStyle/>
                    <a:p>
                      <a:r>
                        <a:rPr lang="en-US" sz="1600" dirty="0" smtClean="0"/>
                        <a:t>Mid Level Managers</a:t>
                      </a:r>
                      <a:endParaRPr lang="en-US" sz="1600" dirty="0"/>
                    </a:p>
                  </a:txBody>
                  <a:tcPr/>
                </a:tc>
                <a:tc>
                  <a:txBody>
                    <a:bodyPr/>
                    <a:lstStyle/>
                    <a:p>
                      <a:r>
                        <a:rPr lang="en-US" sz="1600" dirty="0" smtClean="0"/>
                        <a:t>Senior Leaders</a:t>
                      </a:r>
                      <a:endParaRPr lang="en-US" sz="1600" dirty="0"/>
                    </a:p>
                  </a:txBody>
                  <a:tcPr/>
                </a:tc>
              </a:tr>
              <a:tr h="370840">
                <a:tc>
                  <a:txBody>
                    <a:bodyPr/>
                    <a:lstStyle/>
                    <a:p>
                      <a:r>
                        <a:rPr lang="en-US" sz="1600" dirty="0" smtClean="0"/>
                        <a:t>Situational Leadership </a:t>
                      </a:r>
                      <a:endParaRPr lang="en-US" sz="16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370840">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sz="1600" dirty="0" smtClean="0"/>
                        <a:t>Executive Presence</a:t>
                      </a:r>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370840">
                <a:tc>
                  <a:txBody>
                    <a:bodyPr/>
                    <a:lstStyle/>
                    <a:p>
                      <a:r>
                        <a:rPr lang="en-US" sz="1600" dirty="0" smtClean="0"/>
                        <a:t>Coaching Skills </a:t>
                      </a:r>
                    </a:p>
                    <a:p>
                      <a:r>
                        <a:rPr lang="en-US" sz="1000" dirty="0" smtClean="0"/>
                        <a:t>(Grow Model, AICR Model)</a:t>
                      </a:r>
                      <a:endParaRPr lang="en-US" sz="10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370840">
                <a:tc>
                  <a:txBody>
                    <a:bodyPr/>
                    <a:lstStyle/>
                    <a:p>
                      <a:r>
                        <a:rPr lang="en-US" sz="1600" dirty="0" smtClean="0"/>
                        <a:t>Feedback</a:t>
                      </a:r>
                      <a:r>
                        <a:rPr lang="en-US" sz="1600" baseline="0" dirty="0" smtClean="0"/>
                        <a:t> Skills</a:t>
                      </a:r>
                    </a:p>
                    <a:p>
                      <a:r>
                        <a:rPr lang="en-US" sz="1000" baseline="0" dirty="0" smtClean="0"/>
                        <a:t>(Giving and Receiving)</a:t>
                      </a:r>
                      <a:endParaRPr lang="en-US" sz="10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370840">
                <a:tc>
                  <a:txBody>
                    <a:bodyPr/>
                    <a:lstStyle/>
                    <a:p>
                      <a:r>
                        <a:rPr lang="en-US" sz="1600" dirty="0" smtClean="0"/>
                        <a:t>People Development</a:t>
                      </a:r>
                      <a:endParaRPr lang="en-US" sz="16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370840">
                <a:tc>
                  <a:txBody>
                    <a:bodyPr/>
                    <a:lstStyle/>
                    <a:p>
                      <a:r>
                        <a:rPr lang="en-US" sz="1600" dirty="0" smtClean="0"/>
                        <a:t>Negotiation Skills</a:t>
                      </a:r>
                      <a:endParaRPr lang="en-US" sz="16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370840">
                <a:tc>
                  <a:txBody>
                    <a:bodyPr/>
                    <a:lstStyle/>
                    <a:p>
                      <a:r>
                        <a:rPr lang="en-US" sz="1600" dirty="0" smtClean="0"/>
                        <a:t>Conflict Management</a:t>
                      </a:r>
                      <a:endParaRPr lang="en-US" sz="16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370840">
                <a:tc>
                  <a:txBody>
                    <a:bodyPr/>
                    <a:lstStyle/>
                    <a:p>
                      <a:r>
                        <a:rPr lang="en-US" sz="1600" dirty="0" smtClean="0"/>
                        <a:t>Change Management</a:t>
                      </a:r>
                      <a:endParaRPr lang="en-US" sz="16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370840">
                <a:tc>
                  <a:txBody>
                    <a:bodyPr/>
                    <a:lstStyle/>
                    <a:p>
                      <a:r>
                        <a:rPr lang="en-US" sz="1600" dirty="0" smtClean="0"/>
                        <a:t>Motivational Skills</a:t>
                      </a:r>
                      <a:endParaRPr lang="en-US" sz="16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370840">
                <a:tc>
                  <a:txBody>
                    <a:bodyPr/>
                    <a:lstStyle/>
                    <a:p>
                      <a:r>
                        <a:rPr lang="en-US" sz="1600" dirty="0" smtClean="0"/>
                        <a:t>Performance Appraisals</a:t>
                      </a:r>
                      <a:endParaRPr lang="en-US" sz="16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370840">
                <a:tc>
                  <a:txBody>
                    <a:bodyPr/>
                    <a:lstStyle/>
                    <a:p>
                      <a:r>
                        <a:rPr lang="en-US" sz="1600" dirty="0" smtClean="0"/>
                        <a:t>Delegation</a:t>
                      </a:r>
                      <a:endParaRPr lang="en-US" sz="16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370840">
                <a:tc>
                  <a:txBody>
                    <a:bodyPr/>
                    <a:lstStyle/>
                    <a:p>
                      <a:r>
                        <a:rPr lang="en-US" sz="1600" dirty="0" smtClean="0"/>
                        <a:t>Stress Management</a:t>
                      </a:r>
                      <a:endParaRPr lang="en-US" sz="16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370840">
                <a:tc>
                  <a:txBody>
                    <a:bodyPr/>
                    <a:lstStyle/>
                    <a:p>
                      <a:r>
                        <a:rPr lang="en-US" sz="1600" dirty="0" smtClean="0"/>
                        <a:t>Launchpad</a:t>
                      </a:r>
                    </a:p>
                    <a:p>
                      <a:r>
                        <a:rPr lang="en-US" sz="1000" baseline="0" dirty="0" smtClean="0"/>
                        <a:t>(Role effectiveness, team dynamics, communication, influencing/persuasion)</a:t>
                      </a:r>
                      <a:endParaRPr lang="en-US" sz="1000" dirty="0" smtClean="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bl>
          </a:graphicData>
        </a:graphic>
      </p:graphicFrame>
      <p:pic>
        <p:nvPicPr>
          <p:cNvPr id="16" name="Picture 15" descr="red-checkmark-1359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48395">
            <a:off x="5528112" y="1525631"/>
            <a:ext cx="414357" cy="384553"/>
          </a:xfrm>
          <a:prstGeom prst="rect">
            <a:avLst/>
          </a:prstGeom>
        </p:spPr>
      </p:pic>
      <p:pic>
        <p:nvPicPr>
          <p:cNvPr id="17" name="Picture 16" descr="red-checkmark-1359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48395">
            <a:off x="10119854" y="1506115"/>
            <a:ext cx="414357" cy="384553"/>
          </a:xfrm>
          <a:prstGeom prst="rect">
            <a:avLst/>
          </a:prstGeom>
        </p:spPr>
      </p:pic>
      <p:pic>
        <p:nvPicPr>
          <p:cNvPr id="18" name="Picture 17" descr="red-checkmark-1359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48395">
            <a:off x="8062454" y="1506116"/>
            <a:ext cx="414357" cy="384553"/>
          </a:xfrm>
          <a:prstGeom prst="rect">
            <a:avLst/>
          </a:prstGeom>
        </p:spPr>
      </p:pic>
      <p:pic>
        <p:nvPicPr>
          <p:cNvPr id="19" name="Picture 18" descr="red-checkmark-1359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48395">
            <a:off x="8062454" y="1861716"/>
            <a:ext cx="414357" cy="384553"/>
          </a:xfrm>
          <a:prstGeom prst="rect">
            <a:avLst/>
          </a:prstGeom>
        </p:spPr>
      </p:pic>
      <p:pic>
        <p:nvPicPr>
          <p:cNvPr id="20" name="Picture 19" descr="red-checkmark-1359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48395">
            <a:off x="10119854" y="1899816"/>
            <a:ext cx="414357" cy="384553"/>
          </a:xfrm>
          <a:prstGeom prst="rect">
            <a:avLst/>
          </a:prstGeom>
        </p:spPr>
      </p:pic>
      <p:pic>
        <p:nvPicPr>
          <p:cNvPr id="21" name="Picture 20" descr="red-checkmark-1359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48395">
            <a:off x="5547854" y="2280816"/>
            <a:ext cx="414357" cy="384553"/>
          </a:xfrm>
          <a:prstGeom prst="rect">
            <a:avLst/>
          </a:prstGeom>
        </p:spPr>
      </p:pic>
      <p:pic>
        <p:nvPicPr>
          <p:cNvPr id="26" name="Picture 25" descr="red-checkmark-1359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48395">
            <a:off x="8062454" y="2280816"/>
            <a:ext cx="414357" cy="384553"/>
          </a:xfrm>
          <a:prstGeom prst="rect">
            <a:avLst/>
          </a:prstGeom>
        </p:spPr>
      </p:pic>
      <p:pic>
        <p:nvPicPr>
          <p:cNvPr id="27" name="Picture 26" descr="red-checkmark-1359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48395">
            <a:off x="5547855" y="2814216"/>
            <a:ext cx="414357" cy="384553"/>
          </a:xfrm>
          <a:prstGeom prst="rect">
            <a:avLst/>
          </a:prstGeom>
        </p:spPr>
      </p:pic>
      <p:pic>
        <p:nvPicPr>
          <p:cNvPr id="28" name="Picture 27" descr="red-checkmark-1359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48395">
            <a:off x="8062454" y="2814216"/>
            <a:ext cx="414357" cy="384553"/>
          </a:xfrm>
          <a:prstGeom prst="rect">
            <a:avLst/>
          </a:prstGeom>
        </p:spPr>
      </p:pic>
      <p:pic>
        <p:nvPicPr>
          <p:cNvPr id="29" name="Picture 28" descr="red-checkmark-1359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48395">
            <a:off x="5547854" y="3195216"/>
            <a:ext cx="414357" cy="384553"/>
          </a:xfrm>
          <a:prstGeom prst="rect">
            <a:avLst/>
          </a:prstGeom>
        </p:spPr>
      </p:pic>
      <p:pic>
        <p:nvPicPr>
          <p:cNvPr id="30" name="Picture 29" descr="red-checkmark-1359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48395">
            <a:off x="8062454" y="3576216"/>
            <a:ext cx="414357" cy="384553"/>
          </a:xfrm>
          <a:prstGeom prst="rect">
            <a:avLst/>
          </a:prstGeom>
        </p:spPr>
      </p:pic>
      <p:pic>
        <p:nvPicPr>
          <p:cNvPr id="31" name="Picture 30" descr="red-checkmark-1359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48395">
            <a:off x="10119854" y="3576216"/>
            <a:ext cx="414357" cy="384553"/>
          </a:xfrm>
          <a:prstGeom prst="rect">
            <a:avLst/>
          </a:prstGeom>
        </p:spPr>
      </p:pic>
      <p:pic>
        <p:nvPicPr>
          <p:cNvPr id="32" name="Picture 31" descr="red-checkmark-1359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48395">
            <a:off x="5547854" y="3957216"/>
            <a:ext cx="414357" cy="384553"/>
          </a:xfrm>
          <a:prstGeom prst="rect">
            <a:avLst/>
          </a:prstGeom>
        </p:spPr>
      </p:pic>
      <p:pic>
        <p:nvPicPr>
          <p:cNvPr id="33" name="Picture 32" descr="red-checkmark-1359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48395">
            <a:off x="8062454" y="3957216"/>
            <a:ext cx="414357" cy="384553"/>
          </a:xfrm>
          <a:prstGeom prst="rect">
            <a:avLst/>
          </a:prstGeom>
        </p:spPr>
      </p:pic>
      <p:pic>
        <p:nvPicPr>
          <p:cNvPr id="34" name="Picture 33" descr="red-checkmark-1359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48395">
            <a:off x="5547854" y="4338216"/>
            <a:ext cx="414357" cy="384553"/>
          </a:xfrm>
          <a:prstGeom prst="rect">
            <a:avLst/>
          </a:prstGeom>
        </p:spPr>
      </p:pic>
      <p:pic>
        <p:nvPicPr>
          <p:cNvPr id="35" name="Picture 34" descr="red-checkmark-1359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48395">
            <a:off x="8062454" y="4338216"/>
            <a:ext cx="414357" cy="384553"/>
          </a:xfrm>
          <a:prstGeom prst="rect">
            <a:avLst/>
          </a:prstGeom>
        </p:spPr>
      </p:pic>
      <p:pic>
        <p:nvPicPr>
          <p:cNvPr id="36" name="Picture 35" descr="red-checkmark-1359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48395">
            <a:off x="5547854" y="4719216"/>
            <a:ext cx="414357" cy="384553"/>
          </a:xfrm>
          <a:prstGeom prst="rect">
            <a:avLst/>
          </a:prstGeom>
        </p:spPr>
      </p:pic>
      <p:pic>
        <p:nvPicPr>
          <p:cNvPr id="37" name="Picture 36" descr="red-checkmark-1359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48395">
            <a:off x="8062454" y="4719217"/>
            <a:ext cx="414357" cy="384553"/>
          </a:xfrm>
          <a:prstGeom prst="rect">
            <a:avLst/>
          </a:prstGeom>
        </p:spPr>
      </p:pic>
      <p:pic>
        <p:nvPicPr>
          <p:cNvPr id="38" name="Picture 37" descr="red-checkmark-1359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48395">
            <a:off x="5547854" y="5024016"/>
            <a:ext cx="414357" cy="384553"/>
          </a:xfrm>
          <a:prstGeom prst="rect">
            <a:avLst/>
          </a:prstGeom>
        </p:spPr>
      </p:pic>
      <p:pic>
        <p:nvPicPr>
          <p:cNvPr id="39" name="Picture 38" descr="red-checkmark-1359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48395">
            <a:off x="8062454" y="5024016"/>
            <a:ext cx="414357" cy="384553"/>
          </a:xfrm>
          <a:prstGeom prst="rect">
            <a:avLst/>
          </a:prstGeom>
        </p:spPr>
      </p:pic>
      <p:pic>
        <p:nvPicPr>
          <p:cNvPr id="40" name="Picture 39" descr="red-checkmark-1359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48395">
            <a:off x="5547854" y="5405016"/>
            <a:ext cx="414357" cy="384553"/>
          </a:xfrm>
          <a:prstGeom prst="rect">
            <a:avLst/>
          </a:prstGeom>
        </p:spPr>
      </p:pic>
      <p:pic>
        <p:nvPicPr>
          <p:cNvPr id="41" name="Picture 40" descr="red-checkmark-1359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48395">
            <a:off x="8062454" y="5405016"/>
            <a:ext cx="414357" cy="384553"/>
          </a:xfrm>
          <a:prstGeom prst="rect">
            <a:avLst/>
          </a:prstGeom>
        </p:spPr>
      </p:pic>
      <p:pic>
        <p:nvPicPr>
          <p:cNvPr id="42" name="Picture 41" descr="red-checkmark-1359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48395">
            <a:off x="5547854" y="5786016"/>
            <a:ext cx="414357" cy="384553"/>
          </a:xfrm>
          <a:prstGeom prst="rect">
            <a:avLst/>
          </a:prstGeom>
        </p:spPr>
      </p:pic>
      <p:pic>
        <p:nvPicPr>
          <p:cNvPr id="43" name="Picture 42" descr="red-checkmark-1359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48395">
            <a:off x="8062454" y="5786016"/>
            <a:ext cx="414357" cy="384553"/>
          </a:xfrm>
          <a:prstGeom prst="rect">
            <a:avLst/>
          </a:prstGeom>
        </p:spPr>
      </p:pic>
      <p:pic>
        <p:nvPicPr>
          <p:cNvPr id="44" name="Picture 43" descr="red-checkmark-1359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48395">
            <a:off x="3795254" y="6243216"/>
            <a:ext cx="414357" cy="384553"/>
          </a:xfrm>
          <a:prstGeom prst="rect">
            <a:avLst/>
          </a:prstGeom>
        </p:spPr>
      </p:pic>
      <p:pic>
        <p:nvPicPr>
          <p:cNvPr id="45" name="Picture 44" descr="red-checkmark-1359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48395">
            <a:off x="10119855" y="2357016"/>
            <a:ext cx="414357" cy="384553"/>
          </a:xfrm>
          <a:prstGeom prst="rect">
            <a:avLst/>
          </a:prstGeom>
        </p:spPr>
      </p:pic>
      <p:pic>
        <p:nvPicPr>
          <p:cNvPr id="46" name="Picture 45" descr="red-checkmark-1359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48395">
            <a:off x="10119854" y="2814216"/>
            <a:ext cx="414357" cy="384553"/>
          </a:xfrm>
          <a:prstGeom prst="rect">
            <a:avLst/>
          </a:prstGeom>
        </p:spPr>
      </p:pic>
      <p:pic>
        <p:nvPicPr>
          <p:cNvPr id="47" name="Picture 46" descr="red-checkmark-1359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48395">
            <a:off x="10119856" y="3195216"/>
            <a:ext cx="414357" cy="384553"/>
          </a:xfrm>
          <a:prstGeom prst="rect">
            <a:avLst/>
          </a:prstGeom>
        </p:spPr>
      </p:pic>
      <p:pic>
        <p:nvPicPr>
          <p:cNvPr id="48" name="Picture 47" descr="red-checkmark-1359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48395">
            <a:off x="8062455" y="3195216"/>
            <a:ext cx="414357" cy="384553"/>
          </a:xfrm>
          <a:prstGeom prst="rect">
            <a:avLst/>
          </a:prstGeom>
        </p:spPr>
      </p:pic>
      <p:pic>
        <p:nvPicPr>
          <p:cNvPr id="49" name="Picture 48" descr="red-checkmark-1359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48395">
            <a:off x="10119854" y="4338217"/>
            <a:ext cx="414357" cy="384553"/>
          </a:xfrm>
          <a:prstGeom prst="rect">
            <a:avLst/>
          </a:prstGeom>
        </p:spPr>
      </p:pic>
      <p:pic>
        <p:nvPicPr>
          <p:cNvPr id="50" name="Picture 49" descr="red-checkmark-1359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48395">
            <a:off x="10119854" y="5405016"/>
            <a:ext cx="414357" cy="384553"/>
          </a:xfrm>
          <a:prstGeom prst="rect">
            <a:avLst/>
          </a:prstGeom>
        </p:spPr>
      </p:pic>
    </p:spTree>
    <p:extLst>
      <p:ext uri="{BB962C8B-B14F-4D97-AF65-F5344CB8AC3E}">
        <p14:creationId xmlns:p14="http://schemas.microsoft.com/office/powerpoint/2010/main" val="33168906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Professional Development Series</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93354156"/>
              </p:ext>
            </p:extLst>
          </p:nvPr>
        </p:nvGraphicFramePr>
        <p:xfrm>
          <a:off x="608012" y="1143000"/>
          <a:ext cx="11125200" cy="5262880"/>
        </p:xfrm>
        <a:graphic>
          <a:graphicData uri="http://schemas.openxmlformats.org/drawingml/2006/table">
            <a:tbl>
              <a:tblPr firstRow="1" bandRow="1">
                <a:tableStyleId>{1FECB4D8-DB02-4DC6-A0A2-4F2EBAE1DC90}</a:tableStyleId>
              </a:tblPr>
              <a:tblGrid>
                <a:gridCol w="2514600"/>
                <a:gridCol w="1935480"/>
                <a:gridCol w="2225040"/>
                <a:gridCol w="2225040"/>
                <a:gridCol w="2225040"/>
              </a:tblGrid>
              <a:tr h="370840">
                <a:tc>
                  <a:txBody>
                    <a:bodyPr/>
                    <a:lstStyle/>
                    <a:p>
                      <a:endParaRPr lang="en-US" sz="1800" dirty="0"/>
                    </a:p>
                  </a:txBody>
                  <a:tcPr/>
                </a:tc>
                <a:tc>
                  <a:txBody>
                    <a:bodyPr/>
                    <a:lstStyle/>
                    <a:p>
                      <a:r>
                        <a:rPr lang="en-US" sz="1600" dirty="0" smtClean="0"/>
                        <a:t>Entry Level</a:t>
                      </a:r>
                      <a:r>
                        <a:rPr lang="en-US" sz="1600" baseline="0" dirty="0" smtClean="0"/>
                        <a:t> Staff</a:t>
                      </a:r>
                      <a:endParaRPr lang="en-US" sz="1600" dirty="0"/>
                    </a:p>
                  </a:txBody>
                  <a:tcPr/>
                </a:tc>
                <a:tc>
                  <a:txBody>
                    <a:bodyPr/>
                    <a:lstStyle/>
                    <a:p>
                      <a:r>
                        <a:rPr lang="en-US" sz="1600" dirty="0" smtClean="0"/>
                        <a:t>Team</a:t>
                      </a:r>
                      <a:r>
                        <a:rPr lang="en-US" sz="1600" baseline="0" dirty="0" smtClean="0"/>
                        <a:t> Leaders</a:t>
                      </a:r>
                      <a:endParaRPr lang="en-US" sz="1600" dirty="0"/>
                    </a:p>
                  </a:txBody>
                  <a:tcPr/>
                </a:tc>
                <a:tc>
                  <a:txBody>
                    <a:bodyPr/>
                    <a:lstStyle/>
                    <a:p>
                      <a:r>
                        <a:rPr lang="en-US" sz="1600" dirty="0" smtClean="0"/>
                        <a:t>Mid Level Managers</a:t>
                      </a:r>
                      <a:endParaRPr lang="en-US" sz="1600" dirty="0"/>
                    </a:p>
                  </a:txBody>
                  <a:tcPr/>
                </a:tc>
                <a:tc>
                  <a:txBody>
                    <a:bodyPr/>
                    <a:lstStyle/>
                    <a:p>
                      <a:r>
                        <a:rPr lang="en-US" sz="1600" dirty="0" smtClean="0"/>
                        <a:t>Senior Leaders</a:t>
                      </a:r>
                      <a:endParaRPr lang="en-US" sz="1600" dirty="0"/>
                    </a:p>
                  </a:txBody>
                  <a:tcPr/>
                </a:tc>
              </a:tr>
              <a:tr h="370840">
                <a:tc>
                  <a:txBody>
                    <a:bodyPr/>
                    <a:lstStyle/>
                    <a:p>
                      <a:r>
                        <a:rPr lang="en-US" sz="1600" dirty="0" smtClean="0"/>
                        <a:t>Decision Making Skills</a:t>
                      </a:r>
                      <a:endParaRPr lang="en-US" sz="16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370840">
                <a:tc>
                  <a:txBody>
                    <a:bodyPr/>
                    <a:lstStyle/>
                    <a:p>
                      <a:r>
                        <a:rPr lang="en-US" sz="1600" dirty="0" smtClean="0"/>
                        <a:t>Creating an Execution Culture</a:t>
                      </a:r>
                      <a:endParaRPr lang="en-US" sz="16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370840">
                <a:tc>
                  <a:txBody>
                    <a:bodyPr/>
                    <a:lstStyle/>
                    <a:p>
                      <a:r>
                        <a:rPr lang="en-US" sz="1600" dirty="0" smtClean="0"/>
                        <a:t>Problem Solving Skills</a:t>
                      </a:r>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370840">
                <a:tc>
                  <a:txBody>
                    <a:bodyPr/>
                    <a:lstStyle/>
                    <a:p>
                      <a:r>
                        <a:rPr lang="en-US" sz="1600" dirty="0" smtClean="0"/>
                        <a:t>Presentation</a:t>
                      </a:r>
                      <a:r>
                        <a:rPr lang="en-US" sz="1600" baseline="0" dirty="0" smtClean="0"/>
                        <a:t> Skills</a:t>
                      </a:r>
                      <a:endParaRPr lang="en-US" sz="10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370840">
                <a:tc>
                  <a:txBody>
                    <a:bodyPr/>
                    <a:lstStyle/>
                    <a:p>
                      <a:r>
                        <a:rPr lang="en-US" sz="1600" dirty="0" smtClean="0"/>
                        <a:t>Interviewing Skills</a:t>
                      </a:r>
                      <a:endParaRPr lang="en-US" sz="16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370840">
                <a:tc>
                  <a:txBody>
                    <a:bodyPr/>
                    <a:lstStyle/>
                    <a:p>
                      <a:r>
                        <a:rPr lang="en-US" sz="1600" dirty="0" smtClean="0"/>
                        <a:t>Planning</a:t>
                      </a:r>
                      <a:r>
                        <a:rPr lang="en-US" sz="1600" baseline="0" dirty="0" smtClean="0"/>
                        <a:t> and Prioritization</a:t>
                      </a:r>
                    </a:p>
                    <a:p>
                      <a:r>
                        <a:rPr lang="en-US" sz="1000" baseline="0" dirty="0" smtClean="0"/>
                        <a:t>(Time Management)</a:t>
                      </a:r>
                      <a:endParaRPr lang="en-US" sz="10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370840">
                <a:tc>
                  <a:txBody>
                    <a:bodyPr/>
                    <a:lstStyle/>
                    <a:p>
                      <a:r>
                        <a:rPr lang="en-US" sz="1600" dirty="0" smtClean="0"/>
                        <a:t>E-Communication</a:t>
                      </a:r>
                    </a:p>
                    <a:p>
                      <a:r>
                        <a:rPr lang="en-US" sz="1000" dirty="0" smtClean="0"/>
                        <a:t>(Email, Social Media, Text</a:t>
                      </a:r>
                      <a:r>
                        <a:rPr lang="en-US" sz="1000" baseline="0" dirty="0" smtClean="0"/>
                        <a:t> and</a:t>
                      </a:r>
                      <a:r>
                        <a:rPr lang="en-US" sz="1000" dirty="0" smtClean="0"/>
                        <a:t> Chat)</a:t>
                      </a:r>
                      <a:endParaRPr lang="en-US" sz="10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370840">
                <a:tc>
                  <a:txBody>
                    <a:bodyPr/>
                    <a:lstStyle/>
                    <a:p>
                      <a:r>
                        <a:rPr lang="en-US" sz="1600" dirty="0" smtClean="0"/>
                        <a:t>Basic/Advanced Excel Skills</a:t>
                      </a:r>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370840">
                <a:tc>
                  <a:txBody>
                    <a:bodyPr/>
                    <a:lstStyle/>
                    <a:p>
                      <a:r>
                        <a:rPr lang="en-US" sz="1600" dirty="0" smtClean="0"/>
                        <a:t>Facilitation Skills</a:t>
                      </a:r>
                      <a:endParaRPr lang="en-US" sz="16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370840">
                <a:tc>
                  <a:txBody>
                    <a:bodyPr/>
                    <a:lstStyle/>
                    <a:p>
                      <a:r>
                        <a:rPr lang="en-US" sz="1600" dirty="0" smtClean="0"/>
                        <a:t>Performance Appraisals</a:t>
                      </a:r>
                      <a:endParaRPr lang="en-US" sz="16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370840">
                <a:tc>
                  <a:txBody>
                    <a:bodyPr/>
                    <a:lstStyle/>
                    <a:p>
                      <a:r>
                        <a:rPr lang="en-US" sz="1600" dirty="0" smtClean="0"/>
                        <a:t>Stress Management</a:t>
                      </a:r>
                      <a:endParaRPr lang="en-US" sz="16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370840">
                <a:tc>
                  <a:txBody>
                    <a:bodyPr/>
                    <a:lstStyle/>
                    <a:p>
                      <a:r>
                        <a:rPr lang="en-US" sz="1600" dirty="0" smtClean="0"/>
                        <a:t>Analytical Skills</a:t>
                      </a:r>
                      <a:endParaRPr lang="en-US" sz="16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bl>
          </a:graphicData>
        </a:graphic>
      </p:graphicFrame>
      <p:pic>
        <p:nvPicPr>
          <p:cNvPr id="15" name="Picture 14" descr="check-305421_960_7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6143">
            <a:off x="5453017" y="1514300"/>
            <a:ext cx="375070" cy="390811"/>
          </a:xfrm>
          <a:prstGeom prst="rect">
            <a:avLst/>
          </a:prstGeom>
        </p:spPr>
      </p:pic>
      <p:pic>
        <p:nvPicPr>
          <p:cNvPr id="16" name="Picture 15" descr="check-305421_960_7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6143">
            <a:off x="7904116" y="1501603"/>
            <a:ext cx="375070" cy="390811"/>
          </a:xfrm>
          <a:prstGeom prst="rect">
            <a:avLst/>
          </a:prstGeom>
        </p:spPr>
      </p:pic>
      <p:pic>
        <p:nvPicPr>
          <p:cNvPr id="17" name="Picture 16" descr="check-305421_960_7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6143">
            <a:off x="10037717" y="1958802"/>
            <a:ext cx="375070" cy="390811"/>
          </a:xfrm>
          <a:prstGeom prst="rect">
            <a:avLst/>
          </a:prstGeom>
        </p:spPr>
      </p:pic>
      <p:pic>
        <p:nvPicPr>
          <p:cNvPr id="18" name="Picture 17" descr="check-305421_960_7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6143">
            <a:off x="7904116" y="1958802"/>
            <a:ext cx="375070" cy="390811"/>
          </a:xfrm>
          <a:prstGeom prst="rect">
            <a:avLst/>
          </a:prstGeom>
        </p:spPr>
      </p:pic>
      <p:pic>
        <p:nvPicPr>
          <p:cNvPr id="19" name="Picture 18" descr="check-305421_960_7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6143">
            <a:off x="5541915" y="2441403"/>
            <a:ext cx="375070" cy="390811"/>
          </a:xfrm>
          <a:prstGeom prst="rect">
            <a:avLst/>
          </a:prstGeom>
        </p:spPr>
      </p:pic>
      <p:pic>
        <p:nvPicPr>
          <p:cNvPr id="20" name="Picture 19" descr="check-305421_960_7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6143">
            <a:off x="3713117" y="2441403"/>
            <a:ext cx="375070" cy="390811"/>
          </a:xfrm>
          <a:prstGeom prst="rect">
            <a:avLst/>
          </a:prstGeom>
        </p:spPr>
      </p:pic>
      <p:pic>
        <p:nvPicPr>
          <p:cNvPr id="21" name="Picture 20" descr="check-305421_960_7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6143">
            <a:off x="7904117" y="2441403"/>
            <a:ext cx="375070" cy="390811"/>
          </a:xfrm>
          <a:prstGeom prst="rect">
            <a:avLst/>
          </a:prstGeom>
        </p:spPr>
      </p:pic>
      <p:pic>
        <p:nvPicPr>
          <p:cNvPr id="22" name="Picture 21" descr="check-305421_960_7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6143">
            <a:off x="10037717" y="2797002"/>
            <a:ext cx="375070" cy="390811"/>
          </a:xfrm>
          <a:prstGeom prst="rect">
            <a:avLst/>
          </a:prstGeom>
        </p:spPr>
      </p:pic>
      <p:pic>
        <p:nvPicPr>
          <p:cNvPr id="23" name="Picture 22" descr="check-305421_960_7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6143">
            <a:off x="7904117" y="2797002"/>
            <a:ext cx="375070" cy="390811"/>
          </a:xfrm>
          <a:prstGeom prst="rect">
            <a:avLst/>
          </a:prstGeom>
        </p:spPr>
      </p:pic>
      <p:pic>
        <p:nvPicPr>
          <p:cNvPr id="24" name="Picture 23" descr="check-305421_960_7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6143">
            <a:off x="5541917" y="2797003"/>
            <a:ext cx="375070" cy="390811"/>
          </a:xfrm>
          <a:prstGeom prst="rect">
            <a:avLst/>
          </a:prstGeom>
        </p:spPr>
      </p:pic>
      <p:pic>
        <p:nvPicPr>
          <p:cNvPr id="25" name="Picture 24" descr="check-305421_960_7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6143">
            <a:off x="5541917" y="3178002"/>
            <a:ext cx="375070" cy="390811"/>
          </a:xfrm>
          <a:prstGeom prst="rect">
            <a:avLst/>
          </a:prstGeom>
        </p:spPr>
      </p:pic>
      <p:pic>
        <p:nvPicPr>
          <p:cNvPr id="26" name="Picture 25" descr="check-305421_960_7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6143">
            <a:off x="7904116" y="3178002"/>
            <a:ext cx="375070" cy="390811"/>
          </a:xfrm>
          <a:prstGeom prst="rect">
            <a:avLst/>
          </a:prstGeom>
        </p:spPr>
      </p:pic>
      <p:pic>
        <p:nvPicPr>
          <p:cNvPr id="27" name="Picture 26" descr="check-305421_960_7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6143">
            <a:off x="5541917" y="3635202"/>
            <a:ext cx="375070" cy="390811"/>
          </a:xfrm>
          <a:prstGeom prst="rect">
            <a:avLst/>
          </a:prstGeom>
        </p:spPr>
      </p:pic>
      <p:pic>
        <p:nvPicPr>
          <p:cNvPr id="28" name="Picture 27" descr="check-305421_960_7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6143">
            <a:off x="7904117" y="3635202"/>
            <a:ext cx="375070" cy="390811"/>
          </a:xfrm>
          <a:prstGeom prst="rect">
            <a:avLst/>
          </a:prstGeom>
        </p:spPr>
      </p:pic>
      <p:pic>
        <p:nvPicPr>
          <p:cNvPr id="29" name="Picture 28" descr="check-305421_960_7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6143">
            <a:off x="3713116" y="4168602"/>
            <a:ext cx="375070" cy="390811"/>
          </a:xfrm>
          <a:prstGeom prst="rect">
            <a:avLst/>
          </a:prstGeom>
        </p:spPr>
      </p:pic>
      <p:pic>
        <p:nvPicPr>
          <p:cNvPr id="30" name="Picture 29" descr="check-305421_960_7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6143">
            <a:off x="5541917" y="4168603"/>
            <a:ext cx="375070" cy="390811"/>
          </a:xfrm>
          <a:prstGeom prst="rect">
            <a:avLst/>
          </a:prstGeom>
        </p:spPr>
      </p:pic>
      <p:pic>
        <p:nvPicPr>
          <p:cNvPr id="31" name="Picture 30" descr="check-305421_960_7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6143">
            <a:off x="7904117" y="4168603"/>
            <a:ext cx="375070" cy="390811"/>
          </a:xfrm>
          <a:prstGeom prst="rect">
            <a:avLst/>
          </a:prstGeom>
        </p:spPr>
      </p:pic>
      <p:pic>
        <p:nvPicPr>
          <p:cNvPr id="32" name="Picture 31" descr="check-305421_960_7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6143">
            <a:off x="10037717" y="4168602"/>
            <a:ext cx="375070" cy="390811"/>
          </a:xfrm>
          <a:prstGeom prst="rect">
            <a:avLst/>
          </a:prstGeom>
        </p:spPr>
      </p:pic>
      <p:pic>
        <p:nvPicPr>
          <p:cNvPr id="33" name="Picture 32" descr="check-305421_960_7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6143">
            <a:off x="3713117" y="4549602"/>
            <a:ext cx="375070" cy="390811"/>
          </a:xfrm>
          <a:prstGeom prst="rect">
            <a:avLst/>
          </a:prstGeom>
        </p:spPr>
      </p:pic>
      <p:pic>
        <p:nvPicPr>
          <p:cNvPr id="34" name="Picture 33" descr="check-305421_960_7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6143">
            <a:off x="5541917" y="4549602"/>
            <a:ext cx="375070" cy="390811"/>
          </a:xfrm>
          <a:prstGeom prst="rect">
            <a:avLst/>
          </a:prstGeom>
        </p:spPr>
      </p:pic>
      <p:pic>
        <p:nvPicPr>
          <p:cNvPr id="35" name="Picture 34" descr="check-305421_960_7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6143">
            <a:off x="7904117" y="4549602"/>
            <a:ext cx="375070" cy="390811"/>
          </a:xfrm>
          <a:prstGeom prst="rect">
            <a:avLst/>
          </a:prstGeom>
        </p:spPr>
      </p:pic>
      <p:pic>
        <p:nvPicPr>
          <p:cNvPr id="36" name="Picture 35" descr="check-305421_960_7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6143">
            <a:off x="10037717" y="4549602"/>
            <a:ext cx="375070" cy="390811"/>
          </a:xfrm>
          <a:prstGeom prst="rect">
            <a:avLst/>
          </a:prstGeom>
        </p:spPr>
      </p:pic>
      <p:pic>
        <p:nvPicPr>
          <p:cNvPr id="37" name="Picture 36" descr="check-305421_960_7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6143">
            <a:off x="3713116" y="4930603"/>
            <a:ext cx="375070" cy="390811"/>
          </a:xfrm>
          <a:prstGeom prst="rect">
            <a:avLst/>
          </a:prstGeom>
        </p:spPr>
      </p:pic>
      <p:pic>
        <p:nvPicPr>
          <p:cNvPr id="38" name="Picture 37" descr="check-305421_960_7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6143">
            <a:off x="5541916" y="4930603"/>
            <a:ext cx="375070" cy="390811"/>
          </a:xfrm>
          <a:prstGeom prst="rect">
            <a:avLst/>
          </a:prstGeom>
        </p:spPr>
      </p:pic>
      <p:pic>
        <p:nvPicPr>
          <p:cNvPr id="39" name="Picture 38" descr="check-305421_960_7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6143">
            <a:off x="7904116" y="4930603"/>
            <a:ext cx="375070" cy="390811"/>
          </a:xfrm>
          <a:prstGeom prst="rect">
            <a:avLst/>
          </a:prstGeom>
        </p:spPr>
      </p:pic>
      <p:pic>
        <p:nvPicPr>
          <p:cNvPr id="40" name="Picture 39" descr="check-305421_960_7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6143">
            <a:off x="10037717" y="4930603"/>
            <a:ext cx="375070" cy="390811"/>
          </a:xfrm>
          <a:prstGeom prst="rect">
            <a:avLst/>
          </a:prstGeom>
        </p:spPr>
      </p:pic>
      <p:pic>
        <p:nvPicPr>
          <p:cNvPr id="41" name="Picture 40" descr="check-305421_960_7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6143">
            <a:off x="5541917" y="5311602"/>
            <a:ext cx="375070" cy="390811"/>
          </a:xfrm>
          <a:prstGeom prst="rect">
            <a:avLst/>
          </a:prstGeom>
        </p:spPr>
      </p:pic>
      <p:pic>
        <p:nvPicPr>
          <p:cNvPr id="42" name="Picture 41" descr="check-305421_960_7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6143">
            <a:off x="7904116" y="5311602"/>
            <a:ext cx="375070" cy="390811"/>
          </a:xfrm>
          <a:prstGeom prst="rect">
            <a:avLst/>
          </a:prstGeom>
        </p:spPr>
      </p:pic>
      <p:pic>
        <p:nvPicPr>
          <p:cNvPr id="43" name="Picture 42" descr="check-305421_960_7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6143">
            <a:off x="10037717" y="5311603"/>
            <a:ext cx="375070" cy="390811"/>
          </a:xfrm>
          <a:prstGeom prst="rect">
            <a:avLst/>
          </a:prstGeom>
        </p:spPr>
      </p:pic>
      <p:pic>
        <p:nvPicPr>
          <p:cNvPr id="44" name="Picture 43" descr="check-305421_960_7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6143">
            <a:off x="5541917" y="5692602"/>
            <a:ext cx="375070" cy="390811"/>
          </a:xfrm>
          <a:prstGeom prst="rect">
            <a:avLst/>
          </a:prstGeom>
        </p:spPr>
      </p:pic>
      <p:pic>
        <p:nvPicPr>
          <p:cNvPr id="45" name="Picture 44" descr="check-305421_960_7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6143">
            <a:off x="7904117" y="5692602"/>
            <a:ext cx="375070" cy="390811"/>
          </a:xfrm>
          <a:prstGeom prst="rect">
            <a:avLst/>
          </a:prstGeom>
        </p:spPr>
      </p:pic>
      <p:pic>
        <p:nvPicPr>
          <p:cNvPr id="46" name="Picture 45" descr="check-305421_960_7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6143">
            <a:off x="10037716" y="5692603"/>
            <a:ext cx="375070" cy="390811"/>
          </a:xfrm>
          <a:prstGeom prst="rect">
            <a:avLst/>
          </a:prstGeom>
        </p:spPr>
      </p:pic>
      <p:pic>
        <p:nvPicPr>
          <p:cNvPr id="47" name="Picture 46" descr="check-305421_960_7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6143">
            <a:off x="3713117" y="6032385"/>
            <a:ext cx="375070" cy="390811"/>
          </a:xfrm>
          <a:prstGeom prst="rect">
            <a:avLst/>
          </a:prstGeom>
        </p:spPr>
      </p:pic>
      <p:pic>
        <p:nvPicPr>
          <p:cNvPr id="48" name="Picture 47" descr="check-305421_960_7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6143">
            <a:off x="5541917" y="6032385"/>
            <a:ext cx="375070" cy="390811"/>
          </a:xfrm>
          <a:prstGeom prst="rect">
            <a:avLst/>
          </a:prstGeom>
        </p:spPr>
      </p:pic>
      <p:pic>
        <p:nvPicPr>
          <p:cNvPr id="49" name="Picture 48" descr="check-305421_960_7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6143">
            <a:off x="7904118" y="6035503"/>
            <a:ext cx="375070" cy="390811"/>
          </a:xfrm>
          <a:prstGeom prst="rect">
            <a:avLst/>
          </a:prstGeom>
        </p:spPr>
      </p:pic>
    </p:spTree>
    <p:extLst>
      <p:ext uri="{BB962C8B-B14F-4D97-AF65-F5344CB8AC3E}">
        <p14:creationId xmlns:p14="http://schemas.microsoft.com/office/powerpoint/2010/main" val="28696540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Customer Management Series</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085402584"/>
              </p:ext>
            </p:extLst>
          </p:nvPr>
        </p:nvGraphicFramePr>
        <p:xfrm>
          <a:off x="608012" y="1143000"/>
          <a:ext cx="11125200" cy="3733800"/>
        </p:xfrm>
        <a:graphic>
          <a:graphicData uri="http://schemas.openxmlformats.org/drawingml/2006/table">
            <a:tbl>
              <a:tblPr firstRow="1" bandRow="1">
                <a:tableStyleId>{10A1B5D5-9B99-4C35-A422-299274C87663}</a:tableStyleId>
              </a:tblPr>
              <a:tblGrid>
                <a:gridCol w="2514600"/>
                <a:gridCol w="1935480"/>
                <a:gridCol w="2225040"/>
                <a:gridCol w="2225040"/>
                <a:gridCol w="2225040"/>
              </a:tblGrid>
              <a:tr h="370840">
                <a:tc>
                  <a:txBody>
                    <a:bodyPr/>
                    <a:lstStyle/>
                    <a:p>
                      <a:endParaRPr lang="en-US" sz="1800" dirty="0"/>
                    </a:p>
                  </a:txBody>
                  <a:tcPr/>
                </a:tc>
                <a:tc>
                  <a:txBody>
                    <a:bodyPr/>
                    <a:lstStyle/>
                    <a:p>
                      <a:r>
                        <a:rPr lang="en-US" sz="1600" dirty="0" smtClean="0"/>
                        <a:t>Entry Level</a:t>
                      </a:r>
                      <a:r>
                        <a:rPr lang="en-US" sz="1600" baseline="0" dirty="0" smtClean="0"/>
                        <a:t> Staff</a:t>
                      </a:r>
                      <a:endParaRPr lang="en-US" sz="1600" dirty="0"/>
                    </a:p>
                  </a:txBody>
                  <a:tcPr/>
                </a:tc>
                <a:tc>
                  <a:txBody>
                    <a:bodyPr/>
                    <a:lstStyle/>
                    <a:p>
                      <a:r>
                        <a:rPr lang="en-US" sz="1600" dirty="0" smtClean="0"/>
                        <a:t>Team</a:t>
                      </a:r>
                      <a:r>
                        <a:rPr lang="en-US" sz="1600" baseline="0" dirty="0" smtClean="0"/>
                        <a:t> Leaders</a:t>
                      </a:r>
                      <a:endParaRPr lang="en-US" sz="1600" dirty="0"/>
                    </a:p>
                  </a:txBody>
                  <a:tcPr/>
                </a:tc>
                <a:tc>
                  <a:txBody>
                    <a:bodyPr/>
                    <a:lstStyle/>
                    <a:p>
                      <a:r>
                        <a:rPr lang="en-US" sz="1600" dirty="0" smtClean="0"/>
                        <a:t>Mid Level Managers</a:t>
                      </a:r>
                      <a:endParaRPr lang="en-US" sz="1600" dirty="0"/>
                    </a:p>
                  </a:txBody>
                  <a:tcPr/>
                </a:tc>
                <a:tc>
                  <a:txBody>
                    <a:bodyPr/>
                    <a:lstStyle/>
                    <a:p>
                      <a:r>
                        <a:rPr lang="en-US" sz="1600" dirty="0" smtClean="0"/>
                        <a:t>Senior Leaders</a:t>
                      </a:r>
                      <a:endParaRPr lang="en-US" sz="1600" dirty="0"/>
                    </a:p>
                  </a:txBody>
                  <a:tcPr/>
                </a:tc>
              </a:tr>
              <a:tr h="370840">
                <a:tc>
                  <a:txBody>
                    <a:bodyPr/>
                    <a:lstStyle/>
                    <a:p>
                      <a:r>
                        <a:rPr lang="en-US" sz="1600" dirty="0" smtClean="0"/>
                        <a:t>Client Centricity</a:t>
                      </a:r>
                      <a:endParaRPr lang="en-US" sz="16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370840">
                <a:tc>
                  <a:txBody>
                    <a:bodyPr/>
                    <a:lstStyle/>
                    <a:p>
                      <a:r>
                        <a:rPr lang="en-US" sz="1600" dirty="0" smtClean="0"/>
                        <a:t>Customer Relationship Management</a:t>
                      </a:r>
                      <a:endParaRPr lang="en-US" sz="16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370840">
                <a:tc>
                  <a:txBody>
                    <a:bodyPr/>
                    <a:lstStyle/>
                    <a:p>
                      <a:r>
                        <a:rPr lang="en-US" sz="1600" dirty="0" smtClean="0"/>
                        <a:t>Preparing for Client Reviews</a:t>
                      </a:r>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370840">
                <a:tc>
                  <a:txBody>
                    <a:bodyPr/>
                    <a:lstStyle/>
                    <a:p>
                      <a:r>
                        <a:rPr lang="en-US" sz="1600" dirty="0" smtClean="0"/>
                        <a:t>Customer</a:t>
                      </a:r>
                      <a:r>
                        <a:rPr lang="en-US" sz="1600" baseline="0" dirty="0" smtClean="0"/>
                        <a:t> Service Skills </a:t>
                      </a:r>
                      <a:r>
                        <a:rPr lang="en-US" sz="1000" baseline="0" dirty="0" smtClean="0"/>
                        <a:t>(Physical Interactions)</a:t>
                      </a:r>
                      <a:endParaRPr lang="en-US" sz="10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370840">
                <a:tc>
                  <a:txBody>
                    <a:bodyPr/>
                    <a:lstStyle/>
                    <a:p>
                      <a:r>
                        <a:rPr lang="en-US" sz="1600" dirty="0" smtClean="0"/>
                        <a:t>Customer Service Skills</a:t>
                      </a:r>
                    </a:p>
                    <a:p>
                      <a:r>
                        <a:rPr lang="en-US" sz="1000" dirty="0" smtClean="0"/>
                        <a:t>(Contact Center)</a:t>
                      </a:r>
                      <a:endParaRPr lang="en-US" sz="10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370840">
                <a:tc>
                  <a:txBody>
                    <a:bodyPr/>
                    <a:lstStyle/>
                    <a:p>
                      <a:r>
                        <a:rPr lang="en-US" sz="1600" dirty="0" smtClean="0"/>
                        <a:t>Voice and Accent Training</a:t>
                      </a:r>
                      <a:endParaRPr lang="en-US" sz="1600" baseline="0" dirty="0" smtClean="0"/>
                    </a:p>
                    <a:p>
                      <a:r>
                        <a:rPr lang="en-US" sz="1000" baseline="0" dirty="0" smtClean="0"/>
                        <a:t>(Contact Center)</a:t>
                      </a:r>
                      <a:endParaRPr lang="en-US" sz="10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370840">
                <a:tc>
                  <a:txBody>
                    <a:bodyPr/>
                    <a:lstStyle/>
                    <a:p>
                      <a:r>
                        <a:rPr lang="en-US" sz="1600" dirty="0" smtClean="0"/>
                        <a:t>Handling</a:t>
                      </a:r>
                      <a:r>
                        <a:rPr lang="en-US" sz="1600" baseline="0" dirty="0" smtClean="0"/>
                        <a:t> Customer Complaints</a:t>
                      </a:r>
                      <a:endParaRPr lang="en-US" sz="1600" dirty="0" smtClean="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bl>
          </a:graphicData>
        </a:graphic>
      </p:graphicFrame>
      <p:pic>
        <p:nvPicPr>
          <p:cNvPr id="9" name="Picture 8" descr="1206574733930851359Ryan_Taylor_Green_Tick.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42341">
            <a:off x="3658594" y="1449591"/>
            <a:ext cx="363832" cy="418830"/>
          </a:xfrm>
          <a:prstGeom prst="rect">
            <a:avLst/>
          </a:prstGeom>
        </p:spPr>
      </p:pic>
      <p:pic>
        <p:nvPicPr>
          <p:cNvPr id="10" name="Picture 9" descr="1206574733930851359Ryan_Taylor_Green_Tick.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42341">
            <a:off x="5563596" y="1449592"/>
            <a:ext cx="363832" cy="418830"/>
          </a:xfrm>
          <a:prstGeom prst="rect">
            <a:avLst/>
          </a:prstGeom>
        </p:spPr>
      </p:pic>
      <p:pic>
        <p:nvPicPr>
          <p:cNvPr id="11" name="Picture 10" descr="1206574733930851359Ryan_Taylor_Green_Tick.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42341">
            <a:off x="8001994" y="1449591"/>
            <a:ext cx="363832" cy="418830"/>
          </a:xfrm>
          <a:prstGeom prst="rect">
            <a:avLst/>
          </a:prstGeom>
        </p:spPr>
      </p:pic>
      <p:pic>
        <p:nvPicPr>
          <p:cNvPr id="13" name="Picture 12" descr="1206574733930851359Ryan_Taylor_Green_Tick.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42341">
            <a:off x="5563594" y="1966977"/>
            <a:ext cx="363832" cy="418830"/>
          </a:xfrm>
          <a:prstGeom prst="rect">
            <a:avLst/>
          </a:prstGeom>
        </p:spPr>
      </p:pic>
      <p:pic>
        <p:nvPicPr>
          <p:cNvPr id="14" name="Picture 13" descr="1206574733930851359Ryan_Taylor_Green_Tick.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42341">
            <a:off x="8001995" y="1966976"/>
            <a:ext cx="363832" cy="418830"/>
          </a:xfrm>
          <a:prstGeom prst="rect">
            <a:avLst/>
          </a:prstGeom>
        </p:spPr>
      </p:pic>
      <p:pic>
        <p:nvPicPr>
          <p:cNvPr id="15" name="Picture 14" descr="1206574733930851359Ryan_Taylor_Green_Tick.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42341">
            <a:off x="8001994" y="2424177"/>
            <a:ext cx="363832" cy="418830"/>
          </a:xfrm>
          <a:prstGeom prst="rect">
            <a:avLst/>
          </a:prstGeom>
        </p:spPr>
      </p:pic>
      <p:pic>
        <p:nvPicPr>
          <p:cNvPr id="16" name="Picture 15" descr="1206574733930851359Ryan_Taylor_Green_Tick.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42341">
            <a:off x="9983195" y="2424177"/>
            <a:ext cx="363832" cy="418830"/>
          </a:xfrm>
          <a:prstGeom prst="rect">
            <a:avLst/>
          </a:prstGeom>
        </p:spPr>
      </p:pic>
      <p:pic>
        <p:nvPicPr>
          <p:cNvPr id="17" name="Picture 16" descr="1206574733930851359Ryan_Taylor_Green_Tick.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42341">
            <a:off x="3658595" y="2805178"/>
            <a:ext cx="363832" cy="418830"/>
          </a:xfrm>
          <a:prstGeom prst="rect">
            <a:avLst/>
          </a:prstGeom>
        </p:spPr>
      </p:pic>
      <p:pic>
        <p:nvPicPr>
          <p:cNvPr id="18" name="Picture 17" descr="1206574733930851359Ryan_Taylor_Green_Tick.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42341">
            <a:off x="5563595" y="2805177"/>
            <a:ext cx="363832" cy="418830"/>
          </a:xfrm>
          <a:prstGeom prst="rect">
            <a:avLst/>
          </a:prstGeom>
        </p:spPr>
      </p:pic>
      <p:pic>
        <p:nvPicPr>
          <p:cNvPr id="19" name="Picture 18" descr="1206574733930851359Ryan_Taylor_Green_Tick.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42341">
            <a:off x="3658594" y="3338578"/>
            <a:ext cx="363832" cy="418830"/>
          </a:xfrm>
          <a:prstGeom prst="rect">
            <a:avLst/>
          </a:prstGeom>
        </p:spPr>
      </p:pic>
      <p:pic>
        <p:nvPicPr>
          <p:cNvPr id="20" name="Picture 19" descr="1206574733930851359Ryan_Taylor_Green_Tick.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42341">
            <a:off x="3658594" y="3795777"/>
            <a:ext cx="363832" cy="418830"/>
          </a:xfrm>
          <a:prstGeom prst="rect">
            <a:avLst/>
          </a:prstGeom>
        </p:spPr>
      </p:pic>
      <p:pic>
        <p:nvPicPr>
          <p:cNvPr id="21" name="Picture 20" descr="1206574733930851359Ryan_Taylor_Green_Tick.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42341">
            <a:off x="5563595" y="4329177"/>
            <a:ext cx="363832" cy="418830"/>
          </a:xfrm>
          <a:prstGeom prst="rect">
            <a:avLst/>
          </a:prstGeom>
        </p:spPr>
      </p:pic>
      <p:pic>
        <p:nvPicPr>
          <p:cNvPr id="22" name="Picture 21" descr="1206574733930851359Ryan_Taylor_Green_Tick.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42341">
            <a:off x="8001994" y="4329178"/>
            <a:ext cx="363832" cy="418830"/>
          </a:xfrm>
          <a:prstGeom prst="rect">
            <a:avLst/>
          </a:prstGeom>
        </p:spPr>
      </p:pic>
      <p:pic>
        <p:nvPicPr>
          <p:cNvPr id="23" name="Picture 22" descr="1206574733930851359Ryan_Taylor_Green_Tick.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42341">
            <a:off x="9983194" y="4329178"/>
            <a:ext cx="363832" cy="418830"/>
          </a:xfrm>
          <a:prstGeom prst="rect">
            <a:avLst/>
          </a:prstGeom>
        </p:spPr>
      </p:pic>
    </p:spTree>
    <p:extLst>
      <p:ext uri="{BB962C8B-B14F-4D97-AF65-F5344CB8AC3E}">
        <p14:creationId xmlns:p14="http://schemas.microsoft.com/office/powerpoint/2010/main" val="41861785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Inscape </a:t>
            </a:r>
            <a:r>
              <a:rPr lang="en-US" dirty="0" err="1" smtClean="0"/>
              <a:t>DiSC</a:t>
            </a:r>
            <a:r>
              <a:rPr lang="en-US" dirty="0" smtClean="0"/>
              <a:t>® Series</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512107814"/>
              </p:ext>
            </p:extLst>
          </p:nvPr>
        </p:nvGraphicFramePr>
        <p:xfrm>
          <a:off x="608012" y="1143000"/>
          <a:ext cx="11125200" cy="2433320"/>
        </p:xfrm>
        <a:graphic>
          <a:graphicData uri="http://schemas.openxmlformats.org/drawingml/2006/table">
            <a:tbl>
              <a:tblPr firstRow="1" bandRow="1">
                <a:tableStyleId>{1E171933-4619-4E11-9A3F-F7608DF75F80}</a:tableStyleId>
              </a:tblPr>
              <a:tblGrid>
                <a:gridCol w="2514600"/>
                <a:gridCol w="1935480"/>
                <a:gridCol w="2225040"/>
                <a:gridCol w="2225040"/>
                <a:gridCol w="2225040"/>
              </a:tblGrid>
              <a:tr h="370840">
                <a:tc>
                  <a:txBody>
                    <a:bodyPr/>
                    <a:lstStyle/>
                    <a:p>
                      <a:endParaRPr lang="en-US" sz="1800" dirty="0"/>
                    </a:p>
                  </a:txBody>
                  <a:tcPr/>
                </a:tc>
                <a:tc>
                  <a:txBody>
                    <a:bodyPr/>
                    <a:lstStyle/>
                    <a:p>
                      <a:r>
                        <a:rPr lang="en-US" sz="1600" dirty="0" smtClean="0"/>
                        <a:t>Entry Level</a:t>
                      </a:r>
                      <a:r>
                        <a:rPr lang="en-US" sz="1600" baseline="0" dirty="0" smtClean="0"/>
                        <a:t> Staff</a:t>
                      </a:r>
                      <a:endParaRPr lang="en-US" sz="1600" dirty="0"/>
                    </a:p>
                  </a:txBody>
                  <a:tcPr/>
                </a:tc>
                <a:tc>
                  <a:txBody>
                    <a:bodyPr/>
                    <a:lstStyle/>
                    <a:p>
                      <a:r>
                        <a:rPr lang="en-US" sz="1600" dirty="0" smtClean="0"/>
                        <a:t>Team</a:t>
                      </a:r>
                      <a:r>
                        <a:rPr lang="en-US" sz="1600" baseline="0" dirty="0" smtClean="0"/>
                        <a:t> Leaders</a:t>
                      </a:r>
                      <a:endParaRPr lang="en-US" sz="1600" dirty="0"/>
                    </a:p>
                  </a:txBody>
                  <a:tcPr/>
                </a:tc>
                <a:tc>
                  <a:txBody>
                    <a:bodyPr/>
                    <a:lstStyle/>
                    <a:p>
                      <a:r>
                        <a:rPr lang="en-US" sz="1600" dirty="0" smtClean="0"/>
                        <a:t>Mid Level Managers</a:t>
                      </a:r>
                      <a:endParaRPr lang="en-US" sz="1600" dirty="0"/>
                    </a:p>
                  </a:txBody>
                  <a:tcPr/>
                </a:tc>
                <a:tc>
                  <a:txBody>
                    <a:bodyPr/>
                    <a:lstStyle/>
                    <a:p>
                      <a:r>
                        <a:rPr lang="en-US" sz="1600" dirty="0" smtClean="0"/>
                        <a:t>Senior Leaders</a:t>
                      </a:r>
                      <a:endParaRPr lang="en-US" sz="1600" dirty="0"/>
                    </a:p>
                  </a:txBody>
                  <a:tcPr/>
                </a:tc>
              </a:tr>
              <a:tr h="370840">
                <a:tc>
                  <a:txBody>
                    <a:bodyPr/>
                    <a:lstStyle/>
                    <a:p>
                      <a:r>
                        <a:rPr lang="en-US" sz="1600" dirty="0" err="1" smtClean="0"/>
                        <a:t>DiSC</a:t>
                      </a:r>
                      <a:r>
                        <a:rPr lang="en-US" sz="1600" dirty="0" smtClean="0"/>
                        <a:t>® Communication </a:t>
                      </a:r>
                      <a:endParaRPr lang="en-US" sz="16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370840">
                <a:tc>
                  <a:txBody>
                    <a:bodyPr/>
                    <a:lstStyle/>
                    <a:p>
                      <a:r>
                        <a:rPr lang="en-US" sz="1600" dirty="0" err="1" smtClean="0"/>
                        <a:t>DiSC</a:t>
                      </a:r>
                      <a:r>
                        <a:rPr lang="en-US" sz="1600" dirty="0" smtClean="0"/>
                        <a:t>® Conflict</a:t>
                      </a:r>
                      <a:r>
                        <a:rPr lang="en-US" sz="1600" baseline="0" dirty="0" smtClean="0"/>
                        <a:t> Management</a:t>
                      </a:r>
                      <a:endParaRPr lang="en-US" sz="16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370840">
                <a:tc>
                  <a:txBody>
                    <a:bodyPr/>
                    <a:lstStyle/>
                    <a:p>
                      <a:r>
                        <a:rPr lang="en-US" sz="1600" dirty="0" err="1" smtClean="0"/>
                        <a:t>DiSC</a:t>
                      </a:r>
                      <a:r>
                        <a:rPr lang="en-US" sz="1600" dirty="0" smtClean="0"/>
                        <a:t>® Team Management</a:t>
                      </a:r>
                      <a:endParaRPr lang="en-US" sz="16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370840">
                <a:tc>
                  <a:txBody>
                    <a:bodyPr/>
                    <a:lstStyle/>
                    <a:p>
                      <a:r>
                        <a:rPr lang="en-US" sz="1600" dirty="0" err="1" smtClean="0"/>
                        <a:t>DiSC</a:t>
                      </a:r>
                      <a:r>
                        <a:rPr lang="en-US" sz="1600" dirty="0" smtClean="0"/>
                        <a:t>® Profile and Interpretation</a:t>
                      </a:r>
                      <a:endParaRPr lang="en-US" sz="16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370840">
                <a:tc>
                  <a:txBody>
                    <a:bodyPr/>
                    <a:lstStyle/>
                    <a:p>
                      <a:r>
                        <a:rPr lang="en-US" sz="1600" dirty="0" err="1" smtClean="0"/>
                        <a:t>DiSC</a:t>
                      </a:r>
                      <a:r>
                        <a:rPr lang="en-US" sz="1600" dirty="0" smtClean="0"/>
                        <a:t>® Sales</a:t>
                      </a:r>
                      <a:endParaRPr lang="en-US" sz="16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bl>
          </a:graphicData>
        </a:graphic>
      </p:graphicFrame>
      <p:pic>
        <p:nvPicPr>
          <p:cNvPr id="3" name="Picture 2" descr="purple-check-mark-png-m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07443">
            <a:off x="7981310" y="1502466"/>
            <a:ext cx="368421" cy="383934"/>
          </a:xfrm>
          <a:prstGeom prst="rect">
            <a:avLst/>
          </a:prstGeom>
        </p:spPr>
      </p:pic>
      <p:pic>
        <p:nvPicPr>
          <p:cNvPr id="24" name="Picture 23" descr="purple-check-mark-png-m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07443">
            <a:off x="5466711" y="1502466"/>
            <a:ext cx="368421" cy="383934"/>
          </a:xfrm>
          <a:prstGeom prst="rect">
            <a:avLst/>
          </a:prstGeom>
        </p:spPr>
      </p:pic>
      <p:pic>
        <p:nvPicPr>
          <p:cNvPr id="25" name="Picture 24" descr="purple-check-mark-png-m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07443">
            <a:off x="5466711" y="1883464"/>
            <a:ext cx="368421" cy="383934"/>
          </a:xfrm>
          <a:prstGeom prst="rect">
            <a:avLst/>
          </a:prstGeom>
        </p:spPr>
      </p:pic>
      <p:pic>
        <p:nvPicPr>
          <p:cNvPr id="26" name="Picture 25" descr="purple-check-mark-png-m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07443">
            <a:off x="5466711" y="2188265"/>
            <a:ext cx="368421" cy="383934"/>
          </a:xfrm>
          <a:prstGeom prst="rect">
            <a:avLst/>
          </a:prstGeom>
        </p:spPr>
      </p:pic>
      <p:pic>
        <p:nvPicPr>
          <p:cNvPr id="27" name="Picture 26" descr="purple-check-mark-png-m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07443">
            <a:off x="5466710" y="2721665"/>
            <a:ext cx="368421" cy="383934"/>
          </a:xfrm>
          <a:prstGeom prst="rect">
            <a:avLst/>
          </a:prstGeom>
        </p:spPr>
      </p:pic>
      <p:pic>
        <p:nvPicPr>
          <p:cNvPr id="28" name="Picture 27" descr="purple-check-mark-png-m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07443">
            <a:off x="7981311" y="1807266"/>
            <a:ext cx="368421" cy="383934"/>
          </a:xfrm>
          <a:prstGeom prst="rect">
            <a:avLst/>
          </a:prstGeom>
        </p:spPr>
      </p:pic>
      <p:pic>
        <p:nvPicPr>
          <p:cNvPr id="29" name="Picture 28" descr="purple-check-mark-png-m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07443">
            <a:off x="7981311" y="2188264"/>
            <a:ext cx="368421" cy="383934"/>
          </a:xfrm>
          <a:prstGeom prst="rect">
            <a:avLst/>
          </a:prstGeom>
        </p:spPr>
      </p:pic>
      <p:pic>
        <p:nvPicPr>
          <p:cNvPr id="30" name="Picture 29" descr="purple-check-mark-png-m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07443">
            <a:off x="7981311" y="2721666"/>
            <a:ext cx="368421" cy="383934"/>
          </a:xfrm>
          <a:prstGeom prst="rect">
            <a:avLst/>
          </a:prstGeom>
        </p:spPr>
      </p:pic>
      <p:pic>
        <p:nvPicPr>
          <p:cNvPr id="31" name="Picture 30" descr="purple-check-mark-png-m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07443">
            <a:off x="9962511" y="1502465"/>
            <a:ext cx="368421" cy="383934"/>
          </a:xfrm>
          <a:prstGeom prst="rect">
            <a:avLst/>
          </a:prstGeom>
        </p:spPr>
      </p:pic>
      <p:pic>
        <p:nvPicPr>
          <p:cNvPr id="32" name="Picture 31" descr="purple-check-mark-png-m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07443">
            <a:off x="9962511" y="1807265"/>
            <a:ext cx="368421" cy="383934"/>
          </a:xfrm>
          <a:prstGeom prst="rect">
            <a:avLst/>
          </a:prstGeom>
        </p:spPr>
      </p:pic>
      <p:pic>
        <p:nvPicPr>
          <p:cNvPr id="33" name="Picture 32" descr="purple-check-mark-png-m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07443">
            <a:off x="9962511" y="2188265"/>
            <a:ext cx="368421" cy="383934"/>
          </a:xfrm>
          <a:prstGeom prst="rect">
            <a:avLst/>
          </a:prstGeom>
        </p:spPr>
      </p:pic>
      <p:pic>
        <p:nvPicPr>
          <p:cNvPr id="34" name="Picture 33" descr="purple-check-mark-png-m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07443">
            <a:off x="9962510" y="2721665"/>
            <a:ext cx="368421" cy="383934"/>
          </a:xfrm>
          <a:prstGeom prst="rect">
            <a:avLst/>
          </a:prstGeom>
        </p:spPr>
      </p:pic>
      <p:pic>
        <p:nvPicPr>
          <p:cNvPr id="35" name="Picture 34" descr="purple-check-mark-png-m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07443">
            <a:off x="5466710" y="3178866"/>
            <a:ext cx="368421" cy="383934"/>
          </a:xfrm>
          <a:prstGeom prst="rect">
            <a:avLst/>
          </a:prstGeom>
        </p:spPr>
      </p:pic>
      <p:pic>
        <p:nvPicPr>
          <p:cNvPr id="36" name="Picture 35" descr="purple-check-mark-png-m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07443">
            <a:off x="7981311" y="3178865"/>
            <a:ext cx="368421" cy="383934"/>
          </a:xfrm>
          <a:prstGeom prst="rect">
            <a:avLst/>
          </a:prstGeom>
        </p:spPr>
      </p:pic>
      <p:pic>
        <p:nvPicPr>
          <p:cNvPr id="37" name="Picture 36" descr="purple-check-mark-png-m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07443">
            <a:off x="9962511" y="3178865"/>
            <a:ext cx="368421" cy="383934"/>
          </a:xfrm>
          <a:prstGeom prst="rect">
            <a:avLst/>
          </a:prstGeom>
        </p:spPr>
      </p:pic>
    </p:spTree>
    <p:extLst>
      <p:ext uri="{BB962C8B-B14F-4D97-AF65-F5344CB8AC3E}">
        <p14:creationId xmlns:p14="http://schemas.microsoft.com/office/powerpoint/2010/main" val="42505682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Our Facilitators</a:t>
            </a:r>
            <a:endParaRPr lang="en-US" sz="3600" dirty="0"/>
          </a:p>
        </p:txBody>
      </p:sp>
      <p:grpSp>
        <p:nvGrpSpPr>
          <p:cNvPr id="56" name="Group 55"/>
          <p:cNvGrpSpPr>
            <a:grpSpLocks noChangeAspect="1"/>
          </p:cNvGrpSpPr>
          <p:nvPr/>
        </p:nvGrpSpPr>
        <p:grpSpPr>
          <a:xfrm>
            <a:off x="3579813" y="1524000"/>
            <a:ext cx="3886200" cy="3899741"/>
            <a:chOff x="3835363" y="1987452"/>
            <a:chExt cx="4587233" cy="4603222"/>
          </a:xfrm>
        </p:grpSpPr>
        <p:cxnSp>
          <p:nvCxnSpPr>
            <p:cNvPr id="60" name="Straight Arrow Connector 59"/>
            <p:cNvCxnSpPr/>
            <p:nvPr/>
          </p:nvCxnSpPr>
          <p:spPr>
            <a:xfrm>
              <a:off x="6128980" y="3949230"/>
              <a:ext cx="84949" cy="2641444"/>
            </a:xfrm>
            <a:prstGeom prst="straightConnector1">
              <a:avLst/>
            </a:prstGeom>
            <a:ln>
              <a:solidFill>
                <a:srgbClr val="92D050"/>
              </a:solidFill>
              <a:headEnd type="none" w="med" len="med"/>
              <a:tailEnd type="triangle" w="lg" len="lg"/>
            </a:ln>
            <a:effectLst/>
          </p:spPr>
          <p:style>
            <a:lnRef idx="3">
              <a:schemeClr val="accent6"/>
            </a:lnRef>
            <a:fillRef idx="0">
              <a:schemeClr val="accent6"/>
            </a:fillRef>
            <a:effectRef idx="2">
              <a:schemeClr val="accent6"/>
            </a:effectRef>
            <a:fontRef idx="minor">
              <a:schemeClr val="tx1"/>
            </a:fontRef>
          </p:style>
        </p:cxnSp>
        <p:cxnSp>
          <p:nvCxnSpPr>
            <p:cNvPr id="61" name="Straight Arrow Connector 60"/>
            <p:cNvCxnSpPr/>
            <p:nvPr/>
          </p:nvCxnSpPr>
          <p:spPr>
            <a:xfrm flipH="1" flipV="1">
              <a:off x="3835363" y="2674997"/>
              <a:ext cx="2293617" cy="1274233"/>
            </a:xfrm>
            <a:prstGeom prst="straightConnector1">
              <a:avLst/>
            </a:prstGeom>
            <a:ln>
              <a:headEnd type="none" w="med" len="med"/>
              <a:tailEnd type="triangle" w="lg" len="lg"/>
            </a:ln>
            <a:effectLst/>
          </p:spPr>
          <p:style>
            <a:lnRef idx="3">
              <a:schemeClr val="accent3"/>
            </a:lnRef>
            <a:fillRef idx="0">
              <a:schemeClr val="accent3"/>
            </a:fillRef>
            <a:effectRef idx="2">
              <a:schemeClr val="accent3"/>
            </a:effectRef>
            <a:fontRef idx="minor">
              <a:schemeClr val="tx1"/>
            </a:fontRef>
          </p:style>
        </p:cxnSp>
        <p:cxnSp>
          <p:nvCxnSpPr>
            <p:cNvPr id="62" name="Straight Arrow Connector 61"/>
            <p:cNvCxnSpPr/>
            <p:nvPr/>
          </p:nvCxnSpPr>
          <p:spPr>
            <a:xfrm flipV="1">
              <a:off x="6128980" y="2683026"/>
              <a:ext cx="2293616" cy="1274233"/>
            </a:xfrm>
            <a:prstGeom prst="straightConnector1">
              <a:avLst/>
            </a:prstGeom>
            <a:ln>
              <a:headEnd type="none" w="med" len="med"/>
              <a:tailEnd type="triangle" w="lg" len="lg"/>
            </a:ln>
            <a:effectLst/>
          </p:spPr>
          <p:style>
            <a:lnRef idx="3">
              <a:schemeClr val="accent2"/>
            </a:lnRef>
            <a:fillRef idx="0">
              <a:schemeClr val="accent2"/>
            </a:fillRef>
            <a:effectRef idx="2">
              <a:schemeClr val="accent2"/>
            </a:effectRef>
            <a:fontRef idx="minor">
              <a:schemeClr val="tx1"/>
            </a:fontRef>
          </p:style>
        </p:cxnSp>
        <p:grpSp>
          <p:nvGrpSpPr>
            <p:cNvPr id="63" name="Group 62"/>
            <p:cNvGrpSpPr/>
            <p:nvPr/>
          </p:nvGrpSpPr>
          <p:grpSpPr>
            <a:xfrm>
              <a:off x="4005263" y="1987452"/>
              <a:ext cx="4237442" cy="4260948"/>
              <a:chOff x="4005263" y="1644602"/>
              <a:chExt cx="4237442" cy="4260948"/>
            </a:xfrm>
          </p:grpSpPr>
          <p:grpSp>
            <p:nvGrpSpPr>
              <p:cNvPr id="78" name="Group 77"/>
              <p:cNvGrpSpPr/>
              <p:nvPr/>
            </p:nvGrpSpPr>
            <p:grpSpPr>
              <a:xfrm>
                <a:off x="4005263" y="1644602"/>
                <a:ext cx="4210270" cy="4260948"/>
                <a:chOff x="4194175" y="1835151"/>
                <a:chExt cx="3833703" cy="3879849"/>
              </a:xfrm>
            </p:grpSpPr>
            <p:sp>
              <p:nvSpPr>
                <p:cNvPr id="96" name="Freeform 6"/>
                <p:cNvSpPr>
                  <a:spLocks/>
                </p:cNvSpPr>
                <p:nvPr/>
              </p:nvSpPr>
              <p:spPr bwMode="auto">
                <a:xfrm>
                  <a:off x="4194175" y="1857375"/>
                  <a:ext cx="1903413" cy="2409825"/>
                </a:xfrm>
                <a:custGeom>
                  <a:avLst/>
                  <a:gdLst/>
                  <a:ahLst/>
                  <a:cxnLst>
                    <a:cxn ang="0">
                      <a:pos x="871" y="3"/>
                    </a:cxn>
                    <a:cxn ang="0">
                      <a:pos x="987" y="20"/>
                    </a:cxn>
                    <a:cxn ang="0">
                      <a:pos x="1097" y="51"/>
                    </a:cxn>
                    <a:cxn ang="0">
                      <a:pos x="1199" y="99"/>
                    </a:cxn>
                    <a:cxn ang="0">
                      <a:pos x="1108" y="162"/>
                    </a:cxn>
                    <a:cxn ang="0">
                      <a:pos x="1027" y="236"/>
                    </a:cxn>
                    <a:cxn ang="0">
                      <a:pos x="956" y="320"/>
                    </a:cxn>
                    <a:cxn ang="0">
                      <a:pos x="897" y="414"/>
                    </a:cxn>
                    <a:cxn ang="0">
                      <a:pos x="851" y="516"/>
                    </a:cxn>
                    <a:cxn ang="0">
                      <a:pos x="819" y="624"/>
                    </a:cxn>
                    <a:cxn ang="0">
                      <a:pos x="803" y="738"/>
                    </a:cxn>
                    <a:cxn ang="0">
                      <a:pos x="802" y="838"/>
                    </a:cxn>
                    <a:cxn ang="0">
                      <a:pos x="810" y="918"/>
                    </a:cxn>
                    <a:cxn ang="0">
                      <a:pos x="716" y="982"/>
                    </a:cxn>
                    <a:cxn ang="0">
                      <a:pos x="632" y="1058"/>
                    </a:cxn>
                    <a:cxn ang="0">
                      <a:pos x="559" y="1145"/>
                    </a:cxn>
                    <a:cxn ang="0">
                      <a:pos x="499" y="1242"/>
                    </a:cxn>
                    <a:cxn ang="0">
                      <a:pos x="453" y="1347"/>
                    </a:cxn>
                    <a:cxn ang="0">
                      <a:pos x="422" y="1459"/>
                    </a:cxn>
                    <a:cxn ang="0">
                      <a:pos x="364" y="1488"/>
                    </a:cxn>
                    <a:cxn ang="0">
                      <a:pos x="275" y="1420"/>
                    </a:cxn>
                    <a:cxn ang="0">
                      <a:pos x="196" y="1340"/>
                    </a:cxn>
                    <a:cxn ang="0">
                      <a:pos x="129" y="1250"/>
                    </a:cxn>
                    <a:cxn ang="0">
                      <a:pos x="74" y="1150"/>
                    </a:cxn>
                    <a:cxn ang="0">
                      <a:pos x="34" y="1044"/>
                    </a:cxn>
                    <a:cxn ang="0">
                      <a:pos x="9" y="930"/>
                    </a:cxn>
                    <a:cxn ang="0">
                      <a:pos x="0" y="811"/>
                    </a:cxn>
                    <a:cxn ang="0">
                      <a:pos x="9" y="691"/>
                    </a:cxn>
                    <a:cxn ang="0">
                      <a:pos x="34" y="577"/>
                    </a:cxn>
                    <a:cxn ang="0">
                      <a:pos x="76" y="470"/>
                    </a:cxn>
                    <a:cxn ang="0">
                      <a:pos x="130" y="370"/>
                    </a:cxn>
                    <a:cxn ang="0">
                      <a:pos x="199" y="280"/>
                    </a:cxn>
                    <a:cxn ang="0">
                      <a:pos x="279" y="200"/>
                    </a:cxn>
                    <a:cxn ang="0">
                      <a:pos x="370" y="131"/>
                    </a:cxn>
                    <a:cxn ang="0">
                      <a:pos x="469" y="76"/>
                    </a:cxn>
                    <a:cxn ang="0">
                      <a:pos x="577" y="34"/>
                    </a:cxn>
                    <a:cxn ang="0">
                      <a:pos x="691" y="9"/>
                    </a:cxn>
                    <a:cxn ang="0">
                      <a:pos x="811" y="0"/>
                    </a:cxn>
                  </a:cxnLst>
                  <a:rect l="0" t="0" r="r" b="b"/>
                  <a:pathLst>
                    <a:path w="1199" h="1518">
                      <a:moveTo>
                        <a:pt x="811" y="0"/>
                      </a:moveTo>
                      <a:lnTo>
                        <a:pt x="871" y="3"/>
                      </a:lnTo>
                      <a:lnTo>
                        <a:pt x="930" y="8"/>
                      </a:lnTo>
                      <a:lnTo>
                        <a:pt x="987" y="20"/>
                      </a:lnTo>
                      <a:lnTo>
                        <a:pt x="1042" y="34"/>
                      </a:lnTo>
                      <a:lnTo>
                        <a:pt x="1097" y="51"/>
                      </a:lnTo>
                      <a:lnTo>
                        <a:pt x="1149" y="74"/>
                      </a:lnTo>
                      <a:lnTo>
                        <a:pt x="1199" y="99"/>
                      </a:lnTo>
                      <a:lnTo>
                        <a:pt x="1153" y="128"/>
                      </a:lnTo>
                      <a:lnTo>
                        <a:pt x="1108" y="162"/>
                      </a:lnTo>
                      <a:lnTo>
                        <a:pt x="1066" y="197"/>
                      </a:lnTo>
                      <a:lnTo>
                        <a:pt x="1027" y="236"/>
                      </a:lnTo>
                      <a:lnTo>
                        <a:pt x="990" y="277"/>
                      </a:lnTo>
                      <a:lnTo>
                        <a:pt x="956" y="320"/>
                      </a:lnTo>
                      <a:lnTo>
                        <a:pt x="925" y="366"/>
                      </a:lnTo>
                      <a:lnTo>
                        <a:pt x="897" y="414"/>
                      </a:lnTo>
                      <a:lnTo>
                        <a:pt x="873" y="464"/>
                      </a:lnTo>
                      <a:lnTo>
                        <a:pt x="851" y="516"/>
                      </a:lnTo>
                      <a:lnTo>
                        <a:pt x="833" y="569"/>
                      </a:lnTo>
                      <a:lnTo>
                        <a:pt x="819" y="624"/>
                      </a:lnTo>
                      <a:lnTo>
                        <a:pt x="809" y="681"/>
                      </a:lnTo>
                      <a:lnTo>
                        <a:pt x="803" y="738"/>
                      </a:lnTo>
                      <a:lnTo>
                        <a:pt x="801" y="797"/>
                      </a:lnTo>
                      <a:lnTo>
                        <a:pt x="802" y="838"/>
                      </a:lnTo>
                      <a:lnTo>
                        <a:pt x="805" y="878"/>
                      </a:lnTo>
                      <a:lnTo>
                        <a:pt x="810" y="918"/>
                      </a:lnTo>
                      <a:lnTo>
                        <a:pt x="762" y="948"/>
                      </a:lnTo>
                      <a:lnTo>
                        <a:pt x="716" y="982"/>
                      </a:lnTo>
                      <a:lnTo>
                        <a:pt x="672" y="1019"/>
                      </a:lnTo>
                      <a:lnTo>
                        <a:pt x="632" y="1058"/>
                      </a:lnTo>
                      <a:lnTo>
                        <a:pt x="594" y="1100"/>
                      </a:lnTo>
                      <a:lnTo>
                        <a:pt x="559" y="1145"/>
                      </a:lnTo>
                      <a:lnTo>
                        <a:pt x="528" y="1193"/>
                      </a:lnTo>
                      <a:lnTo>
                        <a:pt x="499" y="1242"/>
                      </a:lnTo>
                      <a:lnTo>
                        <a:pt x="474" y="1293"/>
                      </a:lnTo>
                      <a:lnTo>
                        <a:pt x="453" y="1347"/>
                      </a:lnTo>
                      <a:lnTo>
                        <a:pt x="435" y="1402"/>
                      </a:lnTo>
                      <a:lnTo>
                        <a:pt x="422" y="1459"/>
                      </a:lnTo>
                      <a:lnTo>
                        <a:pt x="412" y="1518"/>
                      </a:lnTo>
                      <a:lnTo>
                        <a:pt x="364" y="1488"/>
                      </a:lnTo>
                      <a:lnTo>
                        <a:pt x="318" y="1456"/>
                      </a:lnTo>
                      <a:lnTo>
                        <a:pt x="275" y="1420"/>
                      </a:lnTo>
                      <a:lnTo>
                        <a:pt x="234" y="1381"/>
                      </a:lnTo>
                      <a:lnTo>
                        <a:pt x="196" y="1340"/>
                      </a:lnTo>
                      <a:lnTo>
                        <a:pt x="161" y="1296"/>
                      </a:lnTo>
                      <a:lnTo>
                        <a:pt x="129" y="1250"/>
                      </a:lnTo>
                      <a:lnTo>
                        <a:pt x="100" y="1202"/>
                      </a:lnTo>
                      <a:lnTo>
                        <a:pt x="74" y="1150"/>
                      </a:lnTo>
                      <a:lnTo>
                        <a:pt x="52" y="1098"/>
                      </a:lnTo>
                      <a:lnTo>
                        <a:pt x="34" y="1044"/>
                      </a:lnTo>
                      <a:lnTo>
                        <a:pt x="19" y="988"/>
                      </a:lnTo>
                      <a:lnTo>
                        <a:pt x="9" y="930"/>
                      </a:lnTo>
                      <a:lnTo>
                        <a:pt x="2" y="871"/>
                      </a:lnTo>
                      <a:lnTo>
                        <a:pt x="0" y="811"/>
                      </a:lnTo>
                      <a:lnTo>
                        <a:pt x="2" y="751"/>
                      </a:lnTo>
                      <a:lnTo>
                        <a:pt x="9" y="691"/>
                      </a:lnTo>
                      <a:lnTo>
                        <a:pt x="19" y="634"/>
                      </a:lnTo>
                      <a:lnTo>
                        <a:pt x="34" y="577"/>
                      </a:lnTo>
                      <a:lnTo>
                        <a:pt x="53" y="522"/>
                      </a:lnTo>
                      <a:lnTo>
                        <a:pt x="76" y="470"/>
                      </a:lnTo>
                      <a:lnTo>
                        <a:pt x="102" y="419"/>
                      </a:lnTo>
                      <a:lnTo>
                        <a:pt x="130" y="370"/>
                      </a:lnTo>
                      <a:lnTo>
                        <a:pt x="163" y="323"/>
                      </a:lnTo>
                      <a:lnTo>
                        <a:pt x="199" y="280"/>
                      </a:lnTo>
                      <a:lnTo>
                        <a:pt x="238" y="238"/>
                      </a:lnTo>
                      <a:lnTo>
                        <a:pt x="279" y="200"/>
                      </a:lnTo>
                      <a:lnTo>
                        <a:pt x="323" y="164"/>
                      </a:lnTo>
                      <a:lnTo>
                        <a:pt x="370" y="131"/>
                      </a:lnTo>
                      <a:lnTo>
                        <a:pt x="419" y="102"/>
                      </a:lnTo>
                      <a:lnTo>
                        <a:pt x="469" y="76"/>
                      </a:lnTo>
                      <a:lnTo>
                        <a:pt x="522" y="54"/>
                      </a:lnTo>
                      <a:lnTo>
                        <a:pt x="577" y="34"/>
                      </a:lnTo>
                      <a:lnTo>
                        <a:pt x="633" y="20"/>
                      </a:lnTo>
                      <a:lnTo>
                        <a:pt x="691" y="9"/>
                      </a:lnTo>
                      <a:lnTo>
                        <a:pt x="751" y="3"/>
                      </a:lnTo>
                      <a:lnTo>
                        <a:pt x="811" y="0"/>
                      </a:lnTo>
                      <a:close/>
                    </a:path>
                  </a:pathLst>
                </a:custGeom>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97" name="Freeform 7"/>
                <p:cNvSpPr>
                  <a:spLocks/>
                </p:cNvSpPr>
                <p:nvPr/>
              </p:nvSpPr>
              <p:spPr bwMode="auto">
                <a:xfrm>
                  <a:off x="6084778" y="1835151"/>
                  <a:ext cx="1943100" cy="2400300"/>
                </a:xfrm>
                <a:custGeom>
                  <a:avLst/>
                  <a:gdLst/>
                  <a:ahLst/>
                  <a:cxnLst>
                    <a:cxn ang="0">
                      <a:pos x="474" y="2"/>
                    </a:cxn>
                    <a:cxn ang="0">
                      <a:pos x="591" y="20"/>
                    </a:cxn>
                    <a:cxn ang="0">
                      <a:pos x="702" y="54"/>
                    </a:cxn>
                    <a:cxn ang="0">
                      <a:pos x="806" y="102"/>
                    </a:cxn>
                    <a:cxn ang="0">
                      <a:pos x="901" y="163"/>
                    </a:cxn>
                    <a:cxn ang="0">
                      <a:pos x="987" y="238"/>
                    </a:cxn>
                    <a:cxn ang="0">
                      <a:pos x="1061" y="323"/>
                    </a:cxn>
                    <a:cxn ang="0">
                      <a:pos x="1123" y="419"/>
                    </a:cxn>
                    <a:cxn ang="0">
                      <a:pos x="1171" y="522"/>
                    </a:cxn>
                    <a:cxn ang="0">
                      <a:pos x="1205" y="633"/>
                    </a:cxn>
                    <a:cxn ang="0">
                      <a:pos x="1222" y="750"/>
                    </a:cxn>
                    <a:cxn ang="0">
                      <a:pos x="1222" y="870"/>
                    </a:cxn>
                    <a:cxn ang="0">
                      <a:pos x="1206" y="986"/>
                    </a:cxn>
                    <a:cxn ang="0">
                      <a:pos x="1173" y="1095"/>
                    </a:cxn>
                    <a:cxn ang="0">
                      <a:pos x="1127" y="1197"/>
                    </a:cxn>
                    <a:cxn ang="0">
                      <a:pos x="1067" y="1291"/>
                    </a:cxn>
                    <a:cxn ang="0">
                      <a:pos x="995" y="1376"/>
                    </a:cxn>
                    <a:cxn ang="0">
                      <a:pos x="912" y="1450"/>
                    </a:cxn>
                    <a:cxn ang="0">
                      <a:pos x="821" y="1512"/>
                    </a:cxn>
                    <a:cxn ang="0">
                      <a:pos x="795" y="1399"/>
                    </a:cxn>
                    <a:cxn ang="0">
                      <a:pos x="755" y="1293"/>
                    </a:cxn>
                    <a:cxn ang="0">
                      <a:pos x="701" y="1194"/>
                    </a:cxn>
                    <a:cxn ang="0">
                      <a:pos x="633" y="1104"/>
                    </a:cxn>
                    <a:cxn ang="0">
                      <a:pos x="554" y="1024"/>
                    </a:cxn>
                    <a:cxn ang="0">
                      <a:pos x="465" y="956"/>
                    </a:cxn>
                    <a:cxn ang="0">
                      <a:pos x="422" y="877"/>
                    </a:cxn>
                    <a:cxn ang="0">
                      <a:pos x="421" y="765"/>
                    </a:cxn>
                    <a:cxn ang="0">
                      <a:pos x="404" y="646"/>
                    </a:cxn>
                    <a:cxn ang="0">
                      <a:pos x="370" y="534"/>
                    </a:cxn>
                    <a:cxn ang="0">
                      <a:pos x="321" y="431"/>
                    </a:cxn>
                    <a:cxn ang="0">
                      <a:pos x="258" y="334"/>
                    </a:cxn>
                    <a:cxn ang="0">
                      <a:pos x="183" y="249"/>
                    </a:cxn>
                    <a:cxn ang="0">
                      <a:pos x="97" y="174"/>
                    </a:cxn>
                    <a:cxn ang="0">
                      <a:pos x="0" y="113"/>
                    </a:cxn>
                    <a:cxn ang="0">
                      <a:pos x="95" y="65"/>
                    </a:cxn>
                    <a:cxn ang="0">
                      <a:pos x="195" y="30"/>
                    </a:cxn>
                    <a:cxn ang="0">
                      <a:pos x="302" y="8"/>
                    </a:cxn>
                    <a:cxn ang="0">
                      <a:pos x="413" y="0"/>
                    </a:cxn>
                  </a:cxnLst>
                  <a:rect l="0" t="0" r="r" b="b"/>
                  <a:pathLst>
                    <a:path w="1224" h="1512">
                      <a:moveTo>
                        <a:pt x="413" y="0"/>
                      </a:moveTo>
                      <a:lnTo>
                        <a:pt x="474" y="2"/>
                      </a:lnTo>
                      <a:lnTo>
                        <a:pt x="533" y="9"/>
                      </a:lnTo>
                      <a:lnTo>
                        <a:pt x="591" y="20"/>
                      </a:lnTo>
                      <a:lnTo>
                        <a:pt x="647" y="34"/>
                      </a:lnTo>
                      <a:lnTo>
                        <a:pt x="702" y="54"/>
                      </a:lnTo>
                      <a:lnTo>
                        <a:pt x="755" y="76"/>
                      </a:lnTo>
                      <a:lnTo>
                        <a:pt x="806" y="102"/>
                      </a:lnTo>
                      <a:lnTo>
                        <a:pt x="855" y="131"/>
                      </a:lnTo>
                      <a:lnTo>
                        <a:pt x="901" y="163"/>
                      </a:lnTo>
                      <a:lnTo>
                        <a:pt x="946" y="199"/>
                      </a:lnTo>
                      <a:lnTo>
                        <a:pt x="987" y="238"/>
                      </a:lnTo>
                      <a:lnTo>
                        <a:pt x="1025" y="279"/>
                      </a:lnTo>
                      <a:lnTo>
                        <a:pt x="1061" y="323"/>
                      </a:lnTo>
                      <a:lnTo>
                        <a:pt x="1094" y="370"/>
                      </a:lnTo>
                      <a:lnTo>
                        <a:pt x="1123" y="419"/>
                      </a:lnTo>
                      <a:lnTo>
                        <a:pt x="1149" y="469"/>
                      </a:lnTo>
                      <a:lnTo>
                        <a:pt x="1171" y="522"/>
                      </a:lnTo>
                      <a:lnTo>
                        <a:pt x="1190" y="577"/>
                      </a:lnTo>
                      <a:lnTo>
                        <a:pt x="1205" y="633"/>
                      </a:lnTo>
                      <a:lnTo>
                        <a:pt x="1216" y="691"/>
                      </a:lnTo>
                      <a:lnTo>
                        <a:pt x="1222" y="750"/>
                      </a:lnTo>
                      <a:lnTo>
                        <a:pt x="1224" y="811"/>
                      </a:lnTo>
                      <a:lnTo>
                        <a:pt x="1222" y="870"/>
                      </a:lnTo>
                      <a:lnTo>
                        <a:pt x="1216" y="929"/>
                      </a:lnTo>
                      <a:lnTo>
                        <a:pt x="1206" y="986"/>
                      </a:lnTo>
                      <a:lnTo>
                        <a:pt x="1191" y="1041"/>
                      </a:lnTo>
                      <a:lnTo>
                        <a:pt x="1173" y="1095"/>
                      </a:lnTo>
                      <a:lnTo>
                        <a:pt x="1152" y="1147"/>
                      </a:lnTo>
                      <a:lnTo>
                        <a:pt x="1127" y="1197"/>
                      </a:lnTo>
                      <a:lnTo>
                        <a:pt x="1098" y="1245"/>
                      </a:lnTo>
                      <a:lnTo>
                        <a:pt x="1067" y="1291"/>
                      </a:lnTo>
                      <a:lnTo>
                        <a:pt x="1033" y="1335"/>
                      </a:lnTo>
                      <a:lnTo>
                        <a:pt x="995" y="1376"/>
                      </a:lnTo>
                      <a:lnTo>
                        <a:pt x="955" y="1414"/>
                      </a:lnTo>
                      <a:lnTo>
                        <a:pt x="912" y="1450"/>
                      </a:lnTo>
                      <a:lnTo>
                        <a:pt x="868" y="1483"/>
                      </a:lnTo>
                      <a:lnTo>
                        <a:pt x="821" y="1512"/>
                      </a:lnTo>
                      <a:lnTo>
                        <a:pt x="810" y="1455"/>
                      </a:lnTo>
                      <a:lnTo>
                        <a:pt x="795" y="1399"/>
                      </a:lnTo>
                      <a:lnTo>
                        <a:pt x="777" y="1345"/>
                      </a:lnTo>
                      <a:lnTo>
                        <a:pt x="755" y="1293"/>
                      </a:lnTo>
                      <a:lnTo>
                        <a:pt x="730" y="1242"/>
                      </a:lnTo>
                      <a:lnTo>
                        <a:pt x="701" y="1194"/>
                      </a:lnTo>
                      <a:lnTo>
                        <a:pt x="668" y="1148"/>
                      </a:lnTo>
                      <a:lnTo>
                        <a:pt x="633" y="1104"/>
                      </a:lnTo>
                      <a:lnTo>
                        <a:pt x="595" y="1063"/>
                      </a:lnTo>
                      <a:lnTo>
                        <a:pt x="554" y="1024"/>
                      </a:lnTo>
                      <a:lnTo>
                        <a:pt x="511" y="989"/>
                      </a:lnTo>
                      <a:lnTo>
                        <a:pt x="465" y="956"/>
                      </a:lnTo>
                      <a:lnTo>
                        <a:pt x="417" y="927"/>
                      </a:lnTo>
                      <a:lnTo>
                        <a:pt x="422" y="877"/>
                      </a:lnTo>
                      <a:lnTo>
                        <a:pt x="424" y="825"/>
                      </a:lnTo>
                      <a:lnTo>
                        <a:pt x="421" y="765"/>
                      </a:lnTo>
                      <a:lnTo>
                        <a:pt x="415" y="705"/>
                      </a:lnTo>
                      <a:lnTo>
                        <a:pt x="404" y="646"/>
                      </a:lnTo>
                      <a:lnTo>
                        <a:pt x="389" y="590"/>
                      </a:lnTo>
                      <a:lnTo>
                        <a:pt x="370" y="534"/>
                      </a:lnTo>
                      <a:lnTo>
                        <a:pt x="347" y="482"/>
                      </a:lnTo>
                      <a:lnTo>
                        <a:pt x="321" y="431"/>
                      </a:lnTo>
                      <a:lnTo>
                        <a:pt x="291" y="381"/>
                      </a:lnTo>
                      <a:lnTo>
                        <a:pt x="258" y="334"/>
                      </a:lnTo>
                      <a:lnTo>
                        <a:pt x="222" y="291"/>
                      </a:lnTo>
                      <a:lnTo>
                        <a:pt x="183" y="249"/>
                      </a:lnTo>
                      <a:lnTo>
                        <a:pt x="141" y="211"/>
                      </a:lnTo>
                      <a:lnTo>
                        <a:pt x="97" y="174"/>
                      </a:lnTo>
                      <a:lnTo>
                        <a:pt x="50" y="142"/>
                      </a:lnTo>
                      <a:lnTo>
                        <a:pt x="0" y="113"/>
                      </a:lnTo>
                      <a:lnTo>
                        <a:pt x="46" y="88"/>
                      </a:lnTo>
                      <a:lnTo>
                        <a:pt x="95" y="65"/>
                      </a:lnTo>
                      <a:lnTo>
                        <a:pt x="144" y="46"/>
                      </a:lnTo>
                      <a:lnTo>
                        <a:pt x="195" y="30"/>
                      </a:lnTo>
                      <a:lnTo>
                        <a:pt x="248" y="17"/>
                      </a:lnTo>
                      <a:lnTo>
                        <a:pt x="302" y="8"/>
                      </a:lnTo>
                      <a:lnTo>
                        <a:pt x="357" y="2"/>
                      </a:lnTo>
                      <a:lnTo>
                        <a:pt x="413"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8"/>
                <p:cNvSpPr>
                  <a:spLocks/>
                </p:cNvSpPr>
                <p:nvPr/>
              </p:nvSpPr>
              <p:spPr bwMode="auto">
                <a:xfrm>
                  <a:off x="5465764" y="2014538"/>
                  <a:ext cx="1304925" cy="1300162"/>
                </a:xfrm>
                <a:custGeom>
                  <a:avLst/>
                  <a:gdLst/>
                  <a:ahLst/>
                  <a:cxnLst>
                    <a:cxn ang="0">
                      <a:pos x="398" y="0"/>
                    </a:cxn>
                    <a:cxn ang="0">
                      <a:pos x="448" y="29"/>
                    </a:cxn>
                    <a:cxn ang="0">
                      <a:pos x="495" y="61"/>
                    </a:cxn>
                    <a:cxn ang="0">
                      <a:pos x="539" y="98"/>
                    </a:cxn>
                    <a:cxn ang="0">
                      <a:pos x="581" y="136"/>
                    </a:cxn>
                    <a:cxn ang="0">
                      <a:pos x="620" y="178"/>
                    </a:cxn>
                    <a:cxn ang="0">
                      <a:pos x="656" y="221"/>
                    </a:cxn>
                    <a:cxn ang="0">
                      <a:pos x="689" y="268"/>
                    </a:cxn>
                    <a:cxn ang="0">
                      <a:pos x="719" y="318"/>
                    </a:cxn>
                    <a:cxn ang="0">
                      <a:pos x="745" y="369"/>
                    </a:cxn>
                    <a:cxn ang="0">
                      <a:pos x="768" y="421"/>
                    </a:cxn>
                    <a:cxn ang="0">
                      <a:pos x="787" y="477"/>
                    </a:cxn>
                    <a:cxn ang="0">
                      <a:pos x="802" y="533"/>
                    </a:cxn>
                    <a:cxn ang="0">
                      <a:pos x="813" y="592"/>
                    </a:cxn>
                    <a:cxn ang="0">
                      <a:pos x="819" y="652"/>
                    </a:cxn>
                    <a:cxn ang="0">
                      <a:pos x="822" y="712"/>
                    </a:cxn>
                    <a:cxn ang="0">
                      <a:pos x="820" y="764"/>
                    </a:cxn>
                    <a:cxn ang="0">
                      <a:pos x="815" y="814"/>
                    </a:cxn>
                    <a:cxn ang="0">
                      <a:pos x="763" y="787"/>
                    </a:cxn>
                    <a:cxn ang="0">
                      <a:pos x="710" y="764"/>
                    </a:cxn>
                    <a:cxn ang="0">
                      <a:pos x="654" y="745"/>
                    </a:cxn>
                    <a:cxn ang="0">
                      <a:pos x="597" y="729"/>
                    </a:cxn>
                    <a:cxn ang="0">
                      <a:pos x="539" y="718"/>
                    </a:cxn>
                    <a:cxn ang="0">
                      <a:pos x="478" y="712"/>
                    </a:cxn>
                    <a:cxn ang="0">
                      <a:pos x="416" y="709"/>
                    </a:cxn>
                    <a:cxn ang="0">
                      <a:pos x="361" y="712"/>
                    </a:cxn>
                    <a:cxn ang="0">
                      <a:pos x="307" y="717"/>
                    </a:cxn>
                    <a:cxn ang="0">
                      <a:pos x="253" y="726"/>
                    </a:cxn>
                    <a:cxn ang="0">
                      <a:pos x="201" y="738"/>
                    </a:cxn>
                    <a:cxn ang="0">
                      <a:pos x="151" y="754"/>
                    </a:cxn>
                    <a:cxn ang="0">
                      <a:pos x="102" y="772"/>
                    </a:cxn>
                    <a:cxn ang="0">
                      <a:pos x="55" y="794"/>
                    </a:cxn>
                    <a:cxn ang="0">
                      <a:pos x="9" y="819"/>
                    </a:cxn>
                    <a:cxn ang="0">
                      <a:pos x="4" y="779"/>
                    </a:cxn>
                    <a:cxn ang="0">
                      <a:pos x="1" y="739"/>
                    </a:cxn>
                    <a:cxn ang="0">
                      <a:pos x="0" y="698"/>
                    </a:cxn>
                    <a:cxn ang="0">
                      <a:pos x="2" y="639"/>
                    </a:cxn>
                    <a:cxn ang="0">
                      <a:pos x="8" y="582"/>
                    </a:cxn>
                    <a:cxn ang="0">
                      <a:pos x="18" y="525"/>
                    </a:cxn>
                    <a:cxn ang="0">
                      <a:pos x="32" y="470"/>
                    </a:cxn>
                    <a:cxn ang="0">
                      <a:pos x="50" y="417"/>
                    </a:cxn>
                    <a:cxn ang="0">
                      <a:pos x="72" y="365"/>
                    </a:cxn>
                    <a:cxn ang="0">
                      <a:pos x="96" y="315"/>
                    </a:cxn>
                    <a:cxn ang="0">
                      <a:pos x="124" y="267"/>
                    </a:cxn>
                    <a:cxn ang="0">
                      <a:pos x="155" y="221"/>
                    </a:cxn>
                    <a:cxn ang="0">
                      <a:pos x="189" y="178"/>
                    </a:cxn>
                    <a:cxn ang="0">
                      <a:pos x="226" y="137"/>
                    </a:cxn>
                    <a:cxn ang="0">
                      <a:pos x="265" y="98"/>
                    </a:cxn>
                    <a:cxn ang="0">
                      <a:pos x="307" y="63"/>
                    </a:cxn>
                    <a:cxn ang="0">
                      <a:pos x="352" y="29"/>
                    </a:cxn>
                    <a:cxn ang="0">
                      <a:pos x="398" y="0"/>
                    </a:cxn>
                  </a:cxnLst>
                  <a:rect l="0" t="0" r="r" b="b"/>
                  <a:pathLst>
                    <a:path w="822" h="819">
                      <a:moveTo>
                        <a:pt x="398" y="0"/>
                      </a:moveTo>
                      <a:lnTo>
                        <a:pt x="448" y="29"/>
                      </a:lnTo>
                      <a:lnTo>
                        <a:pt x="495" y="61"/>
                      </a:lnTo>
                      <a:lnTo>
                        <a:pt x="539" y="98"/>
                      </a:lnTo>
                      <a:lnTo>
                        <a:pt x="581" y="136"/>
                      </a:lnTo>
                      <a:lnTo>
                        <a:pt x="620" y="178"/>
                      </a:lnTo>
                      <a:lnTo>
                        <a:pt x="656" y="221"/>
                      </a:lnTo>
                      <a:lnTo>
                        <a:pt x="689" y="268"/>
                      </a:lnTo>
                      <a:lnTo>
                        <a:pt x="719" y="318"/>
                      </a:lnTo>
                      <a:lnTo>
                        <a:pt x="745" y="369"/>
                      </a:lnTo>
                      <a:lnTo>
                        <a:pt x="768" y="421"/>
                      </a:lnTo>
                      <a:lnTo>
                        <a:pt x="787" y="477"/>
                      </a:lnTo>
                      <a:lnTo>
                        <a:pt x="802" y="533"/>
                      </a:lnTo>
                      <a:lnTo>
                        <a:pt x="813" y="592"/>
                      </a:lnTo>
                      <a:lnTo>
                        <a:pt x="819" y="652"/>
                      </a:lnTo>
                      <a:lnTo>
                        <a:pt x="822" y="712"/>
                      </a:lnTo>
                      <a:lnTo>
                        <a:pt x="820" y="764"/>
                      </a:lnTo>
                      <a:lnTo>
                        <a:pt x="815" y="814"/>
                      </a:lnTo>
                      <a:lnTo>
                        <a:pt x="763" y="787"/>
                      </a:lnTo>
                      <a:lnTo>
                        <a:pt x="710" y="764"/>
                      </a:lnTo>
                      <a:lnTo>
                        <a:pt x="654" y="745"/>
                      </a:lnTo>
                      <a:lnTo>
                        <a:pt x="597" y="729"/>
                      </a:lnTo>
                      <a:lnTo>
                        <a:pt x="539" y="718"/>
                      </a:lnTo>
                      <a:lnTo>
                        <a:pt x="478" y="712"/>
                      </a:lnTo>
                      <a:lnTo>
                        <a:pt x="416" y="709"/>
                      </a:lnTo>
                      <a:lnTo>
                        <a:pt x="361" y="712"/>
                      </a:lnTo>
                      <a:lnTo>
                        <a:pt x="307" y="717"/>
                      </a:lnTo>
                      <a:lnTo>
                        <a:pt x="253" y="726"/>
                      </a:lnTo>
                      <a:lnTo>
                        <a:pt x="201" y="738"/>
                      </a:lnTo>
                      <a:lnTo>
                        <a:pt x="151" y="754"/>
                      </a:lnTo>
                      <a:lnTo>
                        <a:pt x="102" y="772"/>
                      </a:lnTo>
                      <a:lnTo>
                        <a:pt x="55" y="794"/>
                      </a:lnTo>
                      <a:lnTo>
                        <a:pt x="9" y="819"/>
                      </a:lnTo>
                      <a:lnTo>
                        <a:pt x="4" y="779"/>
                      </a:lnTo>
                      <a:lnTo>
                        <a:pt x="1" y="739"/>
                      </a:lnTo>
                      <a:lnTo>
                        <a:pt x="0" y="698"/>
                      </a:lnTo>
                      <a:lnTo>
                        <a:pt x="2" y="639"/>
                      </a:lnTo>
                      <a:lnTo>
                        <a:pt x="8" y="582"/>
                      </a:lnTo>
                      <a:lnTo>
                        <a:pt x="18" y="525"/>
                      </a:lnTo>
                      <a:lnTo>
                        <a:pt x="32" y="470"/>
                      </a:lnTo>
                      <a:lnTo>
                        <a:pt x="50" y="417"/>
                      </a:lnTo>
                      <a:lnTo>
                        <a:pt x="72" y="365"/>
                      </a:lnTo>
                      <a:lnTo>
                        <a:pt x="96" y="315"/>
                      </a:lnTo>
                      <a:lnTo>
                        <a:pt x="124" y="267"/>
                      </a:lnTo>
                      <a:lnTo>
                        <a:pt x="155" y="221"/>
                      </a:lnTo>
                      <a:lnTo>
                        <a:pt x="189" y="178"/>
                      </a:lnTo>
                      <a:lnTo>
                        <a:pt x="226" y="137"/>
                      </a:lnTo>
                      <a:lnTo>
                        <a:pt x="265" y="98"/>
                      </a:lnTo>
                      <a:lnTo>
                        <a:pt x="307" y="63"/>
                      </a:lnTo>
                      <a:lnTo>
                        <a:pt x="352" y="29"/>
                      </a:lnTo>
                      <a:lnTo>
                        <a:pt x="398" y="0"/>
                      </a:lnTo>
                      <a:close/>
                    </a:path>
                  </a:pathLst>
                </a:custGeom>
                <a:solidFill>
                  <a:srgbClr val="E46C0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9"/>
                <p:cNvSpPr>
                  <a:spLocks/>
                </p:cNvSpPr>
                <p:nvPr/>
              </p:nvSpPr>
              <p:spPr bwMode="auto">
                <a:xfrm>
                  <a:off x="4838700" y="4235450"/>
                  <a:ext cx="2576513" cy="1479550"/>
                </a:xfrm>
                <a:custGeom>
                  <a:avLst/>
                  <a:gdLst/>
                  <a:ahLst/>
                  <a:cxnLst>
                    <a:cxn ang="0">
                      <a:pos x="1619" y="40"/>
                    </a:cxn>
                    <a:cxn ang="0">
                      <a:pos x="1623" y="121"/>
                    </a:cxn>
                    <a:cxn ang="0">
                      <a:pos x="1614" y="241"/>
                    </a:cxn>
                    <a:cxn ang="0">
                      <a:pos x="1588" y="355"/>
                    </a:cxn>
                    <a:cxn ang="0">
                      <a:pos x="1547" y="463"/>
                    </a:cxn>
                    <a:cxn ang="0">
                      <a:pos x="1492" y="563"/>
                    </a:cxn>
                    <a:cxn ang="0">
                      <a:pos x="1423" y="654"/>
                    </a:cxn>
                    <a:cxn ang="0">
                      <a:pos x="1344" y="733"/>
                    </a:cxn>
                    <a:cxn ang="0">
                      <a:pos x="1253" y="802"/>
                    </a:cxn>
                    <a:cxn ang="0">
                      <a:pos x="1154" y="857"/>
                    </a:cxn>
                    <a:cxn ang="0">
                      <a:pos x="1045" y="898"/>
                    </a:cxn>
                    <a:cxn ang="0">
                      <a:pos x="931" y="923"/>
                    </a:cxn>
                    <a:cxn ang="0">
                      <a:pos x="811" y="932"/>
                    </a:cxn>
                    <a:cxn ang="0">
                      <a:pos x="691" y="923"/>
                    </a:cxn>
                    <a:cxn ang="0">
                      <a:pos x="577" y="898"/>
                    </a:cxn>
                    <a:cxn ang="0">
                      <a:pos x="469" y="857"/>
                    </a:cxn>
                    <a:cxn ang="0">
                      <a:pos x="370" y="802"/>
                    </a:cxn>
                    <a:cxn ang="0">
                      <a:pos x="279" y="733"/>
                    </a:cxn>
                    <a:cxn ang="0">
                      <a:pos x="199" y="654"/>
                    </a:cxn>
                    <a:cxn ang="0">
                      <a:pos x="130" y="563"/>
                    </a:cxn>
                    <a:cxn ang="0">
                      <a:pos x="76" y="463"/>
                    </a:cxn>
                    <a:cxn ang="0">
                      <a:pos x="34" y="355"/>
                    </a:cxn>
                    <a:cxn ang="0">
                      <a:pos x="9" y="241"/>
                    </a:cxn>
                    <a:cxn ang="0">
                      <a:pos x="0" y="121"/>
                    </a:cxn>
                    <a:cxn ang="0">
                      <a:pos x="6" y="20"/>
                    </a:cxn>
                    <a:cxn ang="0">
                      <a:pos x="111" y="70"/>
                    </a:cxn>
                    <a:cxn ang="0">
                      <a:pos x="224" y="104"/>
                    </a:cxn>
                    <a:cxn ang="0">
                      <a:pos x="344" y="123"/>
                    </a:cxn>
                    <a:cxn ang="0">
                      <a:pos x="462" y="123"/>
                    </a:cxn>
                    <a:cxn ang="0">
                      <a:pos x="570" y="108"/>
                    </a:cxn>
                    <a:cxn ang="0">
                      <a:pos x="674" y="79"/>
                    </a:cxn>
                    <a:cxn ang="0">
                      <a:pos x="772" y="37"/>
                    </a:cxn>
                    <a:cxn ang="0">
                      <a:pos x="868" y="37"/>
                    </a:cxn>
                    <a:cxn ang="0">
                      <a:pos x="975" y="77"/>
                    </a:cxn>
                    <a:cxn ang="0">
                      <a:pos x="1088" y="102"/>
                    </a:cxn>
                    <a:cxn ang="0">
                      <a:pos x="1206" y="110"/>
                    </a:cxn>
                    <a:cxn ang="0">
                      <a:pos x="1316" y="103"/>
                    </a:cxn>
                    <a:cxn ang="0">
                      <a:pos x="1420" y="81"/>
                    </a:cxn>
                    <a:cxn ang="0">
                      <a:pos x="1520" y="47"/>
                    </a:cxn>
                    <a:cxn ang="0">
                      <a:pos x="1614" y="0"/>
                    </a:cxn>
                  </a:cxnLst>
                  <a:rect l="0" t="0" r="r" b="b"/>
                  <a:pathLst>
                    <a:path w="1623" h="932">
                      <a:moveTo>
                        <a:pt x="1614" y="0"/>
                      </a:moveTo>
                      <a:lnTo>
                        <a:pt x="1619" y="40"/>
                      </a:lnTo>
                      <a:lnTo>
                        <a:pt x="1622" y="80"/>
                      </a:lnTo>
                      <a:lnTo>
                        <a:pt x="1623" y="121"/>
                      </a:lnTo>
                      <a:lnTo>
                        <a:pt x="1620" y="182"/>
                      </a:lnTo>
                      <a:lnTo>
                        <a:pt x="1614" y="241"/>
                      </a:lnTo>
                      <a:lnTo>
                        <a:pt x="1603" y="299"/>
                      </a:lnTo>
                      <a:lnTo>
                        <a:pt x="1588" y="355"/>
                      </a:lnTo>
                      <a:lnTo>
                        <a:pt x="1569" y="410"/>
                      </a:lnTo>
                      <a:lnTo>
                        <a:pt x="1547" y="463"/>
                      </a:lnTo>
                      <a:lnTo>
                        <a:pt x="1521" y="514"/>
                      </a:lnTo>
                      <a:lnTo>
                        <a:pt x="1492" y="563"/>
                      </a:lnTo>
                      <a:lnTo>
                        <a:pt x="1460" y="609"/>
                      </a:lnTo>
                      <a:lnTo>
                        <a:pt x="1423" y="654"/>
                      </a:lnTo>
                      <a:lnTo>
                        <a:pt x="1385" y="694"/>
                      </a:lnTo>
                      <a:lnTo>
                        <a:pt x="1344" y="733"/>
                      </a:lnTo>
                      <a:lnTo>
                        <a:pt x="1300" y="769"/>
                      </a:lnTo>
                      <a:lnTo>
                        <a:pt x="1253" y="802"/>
                      </a:lnTo>
                      <a:lnTo>
                        <a:pt x="1204" y="831"/>
                      </a:lnTo>
                      <a:lnTo>
                        <a:pt x="1154" y="857"/>
                      </a:lnTo>
                      <a:lnTo>
                        <a:pt x="1100" y="879"/>
                      </a:lnTo>
                      <a:lnTo>
                        <a:pt x="1045" y="898"/>
                      </a:lnTo>
                      <a:lnTo>
                        <a:pt x="989" y="913"/>
                      </a:lnTo>
                      <a:lnTo>
                        <a:pt x="931" y="923"/>
                      </a:lnTo>
                      <a:lnTo>
                        <a:pt x="872" y="930"/>
                      </a:lnTo>
                      <a:lnTo>
                        <a:pt x="811" y="932"/>
                      </a:lnTo>
                      <a:lnTo>
                        <a:pt x="751" y="930"/>
                      </a:lnTo>
                      <a:lnTo>
                        <a:pt x="691" y="923"/>
                      </a:lnTo>
                      <a:lnTo>
                        <a:pt x="633" y="913"/>
                      </a:lnTo>
                      <a:lnTo>
                        <a:pt x="577" y="898"/>
                      </a:lnTo>
                      <a:lnTo>
                        <a:pt x="522" y="879"/>
                      </a:lnTo>
                      <a:lnTo>
                        <a:pt x="469" y="857"/>
                      </a:lnTo>
                      <a:lnTo>
                        <a:pt x="419" y="831"/>
                      </a:lnTo>
                      <a:lnTo>
                        <a:pt x="370" y="802"/>
                      </a:lnTo>
                      <a:lnTo>
                        <a:pt x="323" y="769"/>
                      </a:lnTo>
                      <a:lnTo>
                        <a:pt x="279" y="733"/>
                      </a:lnTo>
                      <a:lnTo>
                        <a:pt x="238" y="694"/>
                      </a:lnTo>
                      <a:lnTo>
                        <a:pt x="199" y="654"/>
                      </a:lnTo>
                      <a:lnTo>
                        <a:pt x="163" y="609"/>
                      </a:lnTo>
                      <a:lnTo>
                        <a:pt x="130" y="563"/>
                      </a:lnTo>
                      <a:lnTo>
                        <a:pt x="102" y="514"/>
                      </a:lnTo>
                      <a:lnTo>
                        <a:pt x="76" y="463"/>
                      </a:lnTo>
                      <a:lnTo>
                        <a:pt x="53" y="410"/>
                      </a:lnTo>
                      <a:lnTo>
                        <a:pt x="34" y="355"/>
                      </a:lnTo>
                      <a:lnTo>
                        <a:pt x="19" y="299"/>
                      </a:lnTo>
                      <a:lnTo>
                        <a:pt x="9" y="241"/>
                      </a:lnTo>
                      <a:lnTo>
                        <a:pt x="2" y="182"/>
                      </a:lnTo>
                      <a:lnTo>
                        <a:pt x="0" y="121"/>
                      </a:lnTo>
                      <a:lnTo>
                        <a:pt x="1" y="70"/>
                      </a:lnTo>
                      <a:lnTo>
                        <a:pt x="6" y="20"/>
                      </a:lnTo>
                      <a:lnTo>
                        <a:pt x="58" y="46"/>
                      </a:lnTo>
                      <a:lnTo>
                        <a:pt x="111" y="70"/>
                      </a:lnTo>
                      <a:lnTo>
                        <a:pt x="167" y="89"/>
                      </a:lnTo>
                      <a:lnTo>
                        <a:pt x="224" y="104"/>
                      </a:lnTo>
                      <a:lnTo>
                        <a:pt x="283" y="116"/>
                      </a:lnTo>
                      <a:lnTo>
                        <a:pt x="344" y="123"/>
                      </a:lnTo>
                      <a:lnTo>
                        <a:pt x="405" y="125"/>
                      </a:lnTo>
                      <a:lnTo>
                        <a:pt x="462" y="123"/>
                      </a:lnTo>
                      <a:lnTo>
                        <a:pt x="516" y="117"/>
                      </a:lnTo>
                      <a:lnTo>
                        <a:pt x="570" y="108"/>
                      </a:lnTo>
                      <a:lnTo>
                        <a:pt x="623" y="95"/>
                      </a:lnTo>
                      <a:lnTo>
                        <a:pt x="674" y="79"/>
                      </a:lnTo>
                      <a:lnTo>
                        <a:pt x="724" y="60"/>
                      </a:lnTo>
                      <a:lnTo>
                        <a:pt x="772" y="37"/>
                      </a:lnTo>
                      <a:lnTo>
                        <a:pt x="818" y="12"/>
                      </a:lnTo>
                      <a:lnTo>
                        <a:pt x="868" y="37"/>
                      </a:lnTo>
                      <a:lnTo>
                        <a:pt x="921" y="59"/>
                      </a:lnTo>
                      <a:lnTo>
                        <a:pt x="975" y="77"/>
                      </a:lnTo>
                      <a:lnTo>
                        <a:pt x="1031" y="91"/>
                      </a:lnTo>
                      <a:lnTo>
                        <a:pt x="1088" y="102"/>
                      </a:lnTo>
                      <a:lnTo>
                        <a:pt x="1146" y="108"/>
                      </a:lnTo>
                      <a:lnTo>
                        <a:pt x="1206" y="110"/>
                      </a:lnTo>
                      <a:lnTo>
                        <a:pt x="1261" y="108"/>
                      </a:lnTo>
                      <a:lnTo>
                        <a:pt x="1316" y="103"/>
                      </a:lnTo>
                      <a:lnTo>
                        <a:pt x="1368" y="94"/>
                      </a:lnTo>
                      <a:lnTo>
                        <a:pt x="1420" y="81"/>
                      </a:lnTo>
                      <a:lnTo>
                        <a:pt x="1471" y="66"/>
                      </a:lnTo>
                      <a:lnTo>
                        <a:pt x="1520" y="47"/>
                      </a:lnTo>
                      <a:lnTo>
                        <a:pt x="1568" y="25"/>
                      </a:lnTo>
                      <a:lnTo>
                        <a:pt x="1614" y="0"/>
                      </a:lnTo>
                      <a:close/>
                    </a:path>
                  </a:pathLst>
                </a:custGeom>
                <a:solidFill>
                  <a:srgbClr val="92D05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0"/>
                <p:cNvSpPr>
                  <a:spLocks/>
                </p:cNvSpPr>
                <p:nvPr/>
              </p:nvSpPr>
              <p:spPr bwMode="auto">
                <a:xfrm>
                  <a:off x="4848225" y="3314700"/>
                  <a:ext cx="1289050" cy="1119187"/>
                </a:xfrm>
                <a:custGeom>
                  <a:avLst/>
                  <a:gdLst/>
                  <a:ahLst/>
                  <a:cxnLst>
                    <a:cxn ang="0">
                      <a:pos x="398" y="0"/>
                    </a:cxn>
                    <a:cxn ang="0">
                      <a:pos x="409" y="58"/>
                    </a:cxn>
                    <a:cxn ang="0">
                      <a:pos x="424" y="115"/>
                    </a:cxn>
                    <a:cxn ang="0">
                      <a:pos x="442" y="170"/>
                    </a:cxn>
                    <a:cxn ang="0">
                      <a:pos x="465" y="223"/>
                    </a:cxn>
                    <a:cxn ang="0">
                      <a:pos x="491" y="274"/>
                    </a:cxn>
                    <a:cxn ang="0">
                      <a:pos x="521" y="324"/>
                    </a:cxn>
                    <a:cxn ang="0">
                      <a:pos x="554" y="370"/>
                    </a:cxn>
                    <a:cxn ang="0">
                      <a:pos x="590" y="414"/>
                    </a:cxn>
                    <a:cxn ang="0">
                      <a:pos x="629" y="455"/>
                    </a:cxn>
                    <a:cxn ang="0">
                      <a:pos x="671" y="494"/>
                    </a:cxn>
                    <a:cxn ang="0">
                      <a:pos x="716" y="530"/>
                    </a:cxn>
                    <a:cxn ang="0">
                      <a:pos x="762" y="563"/>
                    </a:cxn>
                    <a:cxn ang="0">
                      <a:pos x="812" y="592"/>
                    </a:cxn>
                    <a:cxn ang="0">
                      <a:pos x="766" y="617"/>
                    </a:cxn>
                    <a:cxn ang="0">
                      <a:pos x="718" y="640"/>
                    </a:cxn>
                    <a:cxn ang="0">
                      <a:pos x="668" y="659"/>
                    </a:cxn>
                    <a:cxn ang="0">
                      <a:pos x="617" y="675"/>
                    </a:cxn>
                    <a:cxn ang="0">
                      <a:pos x="564" y="688"/>
                    </a:cxn>
                    <a:cxn ang="0">
                      <a:pos x="510" y="697"/>
                    </a:cxn>
                    <a:cxn ang="0">
                      <a:pos x="456" y="703"/>
                    </a:cxn>
                    <a:cxn ang="0">
                      <a:pos x="399" y="705"/>
                    </a:cxn>
                    <a:cxn ang="0">
                      <a:pos x="338" y="703"/>
                    </a:cxn>
                    <a:cxn ang="0">
                      <a:pos x="277" y="696"/>
                    </a:cxn>
                    <a:cxn ang="0">
                      <a:pos x="218" y="684"/>
                    </a:cxn>
                    <a:cxn ang="0">
                      <a:pos x="161" y="669"/>
                    </a:cxn>
                    <a:cxn ang="0">
                      <a:pos x="105" y="650"/>
                    </a:cxn>
                    <a:cxn ang="0">
                      <a:pos x="52" y="626"/>
                    </a:cxn>
                    <a:cxn ang="0">
                      <a:pos x="0" y="600"/>
                    </a:cxn>
                    <a:cxn ang="0">
                      <a:pos x="10" y="541"/>
                    </a:cxn>
                    <a:cxn ang="0">
                      <a:pos x="23" y="484"/>
                    </a:cxn>
                    <a:cxn ang="0">
                      <a:pos x="41" y="429"/>
                    </a:cxn>
                    <a:cxn ang="0">
                      <a:pos x="62" y="375"/>
                    </a:cxn>
                    <a:cxn ang="0">
                      <a:pos x="87" y="324"/>
                    </a:cxn>
                    <a:cxn ang="0">
                      <a:pos x="116" y="275"/>
                    </a:cxn>
                    <a:cxn ang="0">
                      <a:pos x="147" y="227"/>
                    </a:cxn>
                    <a:cxn ang="0">
                      <a:pos x="182" y="182"/>
                    </a:cxn>
                    <a:cxn ang="0">
                      <a:pos x="220" y="140"/>
                    </a:cxn>
                    <a:cxn ang="0">
                      <a:pos x="260" y="101"/>
                    </a:cxn>
                    <a:cxn ang="0">
                      <a:pos x="304" y="64"/>
                    </a:cxn>
                    <a:cxn ang="0">
                      <a:pos x="350" y="30"/>
                    </a:cxn>
                    <a:cxn ang="0">
                      <a:pos x="398" y="0"/>
                    </a:cxn>
                  </a:cxnLst>
                  <a:rect l="0" t="0" r="r" b="b"/>
                  <a:pathLst>
                    <a:path w="812" h="705">
                      <a:moveTo>
                        <a:pt x="398" y="0"/>
                      </a:moveTo>
                      <a:lnTo>
                        <a:pt x="409" y="58"/>
                      </a:lnTo>
                      <a:lnTo>
                        <a:pt x="424" y="115"/>
                      </a:lnTo>
                      <a:lnTo>
                        <a:pt x="442" y="170"/>
                      </a:lnTo>
                      <a:lnTo>
                        <a:pt x="465" y="223"/>
                      </a:lnTo>
                      <a:lnTo>
                        <a:pt x="491" y="274"/>
                      </a:lnTo>
                      <a:lnTo>
                        <a:pt x="521" y="324"/>
                      </a:lnTo>
                      <a:lnTo>
                        <a:pt x="554" y="370"/>
                      </a:lnTo>
                      <a:lnTo>
                        <a:pt x="590" y="414"/>
                      </a:lnTo>
                      <a:lnTo>
                        <a:pt x="629" y="455"/>
                      </a:lnTo>
                      <a:lnTo>
                        <a:pt x="671" y="494"/>
                      </a:lnTo>
                      <a:lnTo>
                        <a:pt x="716" y="530"/>
                      </a:lnTo>
                      <a:lnTo>
                        <a:pt x="762" y="563"/>
                      </a:lnTo>
                      <a:lnTo>
                        <a:pt x="812" y="592"/>
                      </a:lnTo>
                      <a:lnTo>
                        <a:pt x="766" y="617"/>
                      </a:lnTo>
                      <a:lnTo>
                        <a:pt x="718" y="640"/>
                      </a:lnTo>
                      <a:lnTo>
                        <a:pt x="668" y="659"/>
                      </a:lnTo>
                      <a:lnTo>
                        <a:pt x="617" y="675"/>
                      </a:lnTo>
                      <a:lnTo>
                        <a:pt x="564" y="688"/>
                      </a:lnTo>
                      <a:lnTo>
                        <a:pt x="510" y="697"/>
                      </a:lnTo>
                      <a:lnTo>
                        <a:pt x="456" y="703"/>
                      </a:lnTo>
                      <a:lnTo>
                        <a:pt x="399" y="705"/>
                      </a:lnTo>
                      <a:lnTo>
                        <a:pt x="338" y="703"/>
                      </a:lnTo>
                      <a:lnTo>
                        <a:pt x="277" y="696"/>
                      </a:lnTo>
                      <a:lnTo>
                        <a:pt x="218" y="684"/>
                      </a:lnTo>
                      <a:lnTo>
                        <a:pt x="161" y="669"/>
                      </a:lnTo>
                      <a:lnTo>
                        <a:pt x="105" y="650"/>
                      </a:lnTo>
                      <a:lnTo>
                        <a:pt x="52" y="626"/>
                      </a:lnTo>
                      <a:lnTo>
                        <a:pt x="0" y="600"/>
                      </a:lnTo>
                      <a:lnTo>
                        <a:pt x="10" y="541"/>
                      </a:lnTo>
                      <a:lnTo>
                        <a:pt x="23" y="484"/>
                      </a:lnTo>
                      <a:lnTo>
                        <a:pt x="41" y="429"/>
                      </a:lnTo>
                      <a:lnTo>
                        <a:pt x="62" y="375"/>
                      </a:lnTo>
                      <a:lnTo>
                        <a:pt x="87" y="324"/>
                      </a:lnTo>
                      <a:lnTo>
                        <a:pt x="116" y="275"/>
                      </a:lnTo>
                      <a:lnTo>
                        <a:pt x="147" y="227"/>
                      </a:lnTo>
                      <a:lnTo>
                        <a:pt x="182" y="182"/>
                      </a:lnTo>
                      <a:lnTo>
                        <a:pt x="220" y="140"/>
                      </a:lnTo>
                      <a:lnTo>
                        <a:pt x="260" y="101"/>
                      </a:lnTo>
                      <a:lnTo>
                        <a:pt x="304" y="64"/>
                      </a:lnTo>
                      <a:lnTo>
                        <a:pt x="350" y="30"/>
                      </a:lnTo>
                      <a:lnTo>
                        <a:pt x="398" y="0"/>
                      </a:lnTo>
                      <a:close/>
                    </a:path>
                  </a:pathLst>
                </a:custGeom>
                <a:solidFill>
                  <a:srgbClr val="476D1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1"/>
                <p:cNvSpPr>
                  <a:spLocks/>
                </p:cNvSpPr>
                <p:nvPr/>
              </p:nvSpPr>
              <p:spPr bwMode="auto">
                <a:xfrm>
                  <a:off x="6137275" y="3306763"/>
                  <a:ext cx="1263650" cy="1103312"/>
                </a:xfrm>
                <a:custGeom>
                  <a:avLst/>
                  <a:gdLst/>
                  <a:ahLst/>
                  <a:cxnLst>
                    <a:cxn ang="0">
                      <a:pos x="392" y="0"/>
                    </a:cxn>
                    <a:cxn ang="0">
                      <a:pos x="440" y="29"/>
                    </a:cxn>
                    <a:cxn ang="0">
                      <a:pos x="486" y="62"/>
                    </a:cxn>
                    <a:cxn ang="0">
                      <a:pos x="529" y="97"/>
                    </a:cxn>
                    <a:cxn ang="0">
                      <a:pos x="570" y="136"/>
                    </a:cxn>
                    <a:cxn ang="0">
                      <a:pos x="608" y="177"/>
                    </a:cxn>
                    <a:cxn ang="0">
                      <a:pos x="643" y="221"/>
                    </a:cxn>
                    <a:cxn ang="0">
                      <a:pos x="676" y="267"/>
                    </a:cxn>
                    <a:cxn ang="0">
                      <a:pos x="705" y="315"/>
                    </a:cxn>
                    <a:cxn ang="0">
                      <a:pos x="730" y="366"/>
                    </a:cxn>
                    <a:cxn ang="0">
                      <a:pos x="752" y="418"/>
                    </a:cxn>
                    <a:cxn ang="0">
                      <a:pos x="770" y="472"/>
                    </a:cxn>
                    <a:cxn ang="0">
                      <a:pos x="785" y="528"/>
                    </a:cxn>
                    <a:cxn ang="0">
                      <a:pos x="796" y="585"/>
                    </a:cxn>
                    <a:cxn ang="0">
                      <a:pos x="750" y="610"/>
                    </a:cxn>
                    <a:cxn ang="0">
                      <a:pos x="702" y="632"/>
                    </a:cxn>
                    <a:cxn ang="0">
                      <a:pos x="653" y="651"/>
                    </a:cxn>
                    <a:cxn ang="0">
                      <a:pos x="602" y="666"/>
                    </a:cxn>
                    <a:cxn ang="0">
                      <a:pos x="550" y="679"/>
                    </a:cxn>
                    <a:cxn ang="0">
                      <a:pos x="498" y="688"/>
                    </a:cxn>
                    <a:cxn ang="0">
                      <a:pos x="443" y="693"/>
                    </a:cxn>
                    <a:cxn ang="0">
                      <a:pos x="388" y="695"/>
                    </a:cxn>
                    <a:cxn ang="0">
                      <a:pos x="328" y="693"/>
                    </a:cxn>
                    <a:cxn ang="0">
                      <a:pos x="270" y="687"/>
                    </a:cxn>
                    <a:cxn ang="0">
                      <a:pos x="213" y="676"/>
                    </a:cxn>
                    <a:cxn ang="0">
                      <a:pos x="157" y="662"/>
                    </a:cxn>
                    <a:cxn ang="0">
                      <a:pos x="103" y="644"/>
                    </a:cxn>
                    <a:cxn ang="0">
                      <a:pos x="50" y="622"/>
                    </a:cxn>
                    <a:cxn ang="0">
                      <a:pos x="0" y="597"/>
                    </a:cxn>
                    <a:cxn ang="0">
                      <a:pos x="47" y="566"/>
                    </a:cxn>
                    <a:cxn ang="0">
                      <a:pos x="93" y="533"/>
                    </a:cxn>
                    <a:cxn ang="0">
                      <a:pos x="136" y="496"/>
                    </a:cxn>
                    <a:cxn ang="0">
                      <a:pos x="176" y="457"/>
                    </a:cxn>
                    <a:cxn ang="0">
                      <a:pos x="213" y="415"/>
                    </a:cxn>
                    <a:cxn ang="0">
                      <a:pos x="247" y="370"/>
                    </a:cxn>
                    <a:cxn ang="0">
                      <a:pos x="279" y="323"/>
                    </a:cxn>
                    <a:cxn ang="0">
                      <a:pos x="307" y="274"/>
                    </a:cxn>
                    <a:cxn ang="0">
                      <a:pos x="331" y="223"/>
                    </a:cxn>
                    <a:cxn ang="0">
                      <a:pos x="352" y="169"/>
                    </a:cxn>
                    <a:cxn ang="0">
                      <a:pos x="370" y="114"/>
                    </a:cxn>
                    <a:cxn ang="0">
                      <a:pos x="383" y="57"/>
                    </a:cxn>
                    <a:cxn ang="0">
                      <a:pos x="392" y="0"/>
                    </a:cxn>
                  </a:cxnLst>
                  <a:rect l="0" t="0" r="r" b="b"/>
                  <a:pathLst>
                    <a:path w="796" h="695">
                      <a:moveTo>
                        <a:pt x="392" y="0"/>
                      </a:moveTo>
                      <a:lnTo>
                        <a:pt x="440" y="29"/>
                      </a:lnTo>
                      <a:lnTo>
                        <a:pt x="486" y="62"/>
                      </a:lnTo>
                      <a:lnTo>
                        <a:pt x="529" y="97"/>
                      </a:lnTo>
                      <a:lnTo>
                        <a:pt x="570" y="136"/>
                      </a:lnTo>
                      <a:lnTo>
                        <a:pt x="608" y="177"/>
                      </a:lnTo>
                      <a:lnTo>
                        <a:pt x="643" y="221"/>
                      </a:lnTo>
                      <a:lnTo>
                        <a:pt x="676" y="267"/>
                      </a:lnTo>
                      <a:lnTo>
                        <a:pt x="705" y="315"/>
                      </a:lnTo>
                      <a:lnTo>
                        <a:pt x="730" y="366"/>
                      </a:lnTo>
                      <a:lnTo>
                        <a:pt x="752" y="418"/>
                      </a:lnTo>
                      <a:lnTo>
                        <a:pt x="770" y="472"/>
                      </a:lnTo>
                      <a:lnTo>
                        <a:pt x="785" y="528"/>
                      </a:lnTo>
                      <a:lnTo>
                        <a:pt x="796" y="585"/>
                      </a:lnTo>
                      <a:lnTo>
                        <a:pt x="750" y="610"/>
                      </a:lnTo>
                      <a:lnTo>
                        <a:pt x="702" y="632"/>
                      </a:lnTo>
                      <a:lnTo>
                        <a:pt x="653" y="651"/>
                      </a:lnTo>
                      <a:lnTo>
                        <a:pt x="602" y="666"/>
                      </a:lnTo>
                      <a:lnTo>
                        <a:pt x="550" y="679"/>
                      </a:lnTo>
                      <a:lnTo>
                        <a:pt x="498" y="688"/>
                      </a:lnTo>
                      <a:lnTo>
                        <a:pt x="443" y="693"/>
                      </a:lnTo>
                      <a:lnTo>
                        <a:pt x="388" y="695"/>
                      </a:lnTo>
                      <a:lnTo>
                        <a:pt x="328" y="693"/>
                      </a:lnTo>
                      <a:lnTo>
                        <a:pt x="270" y="687"/>
                      </a:lnTo>
                      <a:lnTo>
                        <a:pt x="213" y="676"/>
                      </a:lnTo>
                      <a:lnTo>
                        <a:pt x="157" y="662"/>
                      </a:lnTo>
                      <a:lnTo>
                        <a:pt x="103" y="644"/>
                      </a:lnTo>
                      <a:lnTo>
                        <a:pt x="50" y="622"/>
                      </a:lnTo>
                      <a:lnTo>
                        <a:pt x="0" y="597"/>
                      </a:lnTo>
                      <a:lnTo>
                        <a:pt x="47" y="566"/>
                      </a:lnTo>
                      <a:lnTo>
                        <a:pt x="93" y="533"/>
                      </a:lnTo>
                      <a:lnTo>
                        <a:pt x="136" y="496"/>
                      </a:lnTo>
                      <a:lnTo>
                        <a:pt x="176" y="457"/>
                      </a:lnTo>
                      <a:lnTo>
                        <a:pt x="213" y="415"/>
                      </a:lnTo>
                      <a:lnTo>
                        <a:pt x="247" y="370"/>
                      </a:lnTo>
                      <a:lnTo>
                        <a:pt x="279" y="323"/>
                      </a:lnTo>
                      <a:lnTo>
                        <a:pt x="307" y="274"/>
                      </a:lnTo>
                      <a:lnTo>
                        <a:pt x="331" y="223"/>
                      </a:lnTo>
                      <a:lnTo>
                        <a:pt x="352" y="169"/>
                      </a:lnTo>
                      <a:lnTo>
                        <a:pt x="370" y="114"/>
                      </a:lnTo>
                      <a:lnTo>
                        <a:pt x="383" y="57"/>
                      </a:lnTo>
                      <a:lnTo>
                        <a:pt x="39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2"/>
                <p:cNvSpPr>
                  <a:spLocks/>
                </p:cNvSpPr>
                <p:nvPr/>
              </p:nvSpPr>
              <p:spPr bwMode="auto">
                <a:xfrm>
                  <a:off x="5480050" y="3140075"/>
                  <a:ext cx="1279525" cy="1114425"/>
                </a:xfrm>
                <a:custGeom>
                  <a:avLst/>
                  <a:gdLst/>
                  <a:ahLst/>
                  <a:cxnLst>
                    <a:cxn ang="0">
                      <a:pos x="407" y="0"/>
                    </a:cxn>
                    <a:cxn ang="0">
                      <a:pos x="469" y="3"/>
                    </a:cxn>
                    <a:cxn ang="0">
                      <a:pos x="530" y="9"/>
                    </a:cxn>
                    <a:cxn ang="0">
                      <a:pos x="588" y="20"/>
                    </a:cxn>
                    <a:cxn ang="0">
                      <a:pos x="645" y="36"/>
                    </a:cxn>
                    <a:cxn ang="0">
                      <a:pos x="701" y="55"/>
                    </a:cxn>
                    <a:cxn ang="0">
                      <a:pos x="754" y="78"/>
                    </a:cxn>
                    <a:cxn ang="0">
                      <a:pos x="806" y="105"/>
                    </a:cxn>
                    <a:cxn ang="0">
                      <a:pos x="797" y="162"/>
                    </a:cxn>
                    <a:cxn ang="0">
                      <a:pos x="784" y="219"/>
                    </a:cxn>
                    <a:cxn ang="0">
                      <a:pos x="766" y="274"/>
                    </a:cxn>
                    <a:cxn ang="0">
                      <a:pos x="745" y="328"/>
                    </a:cxn>
                    <a:cxn ang="0">
                      <a:pos x="721" y="379"/>
                    </a:cxn>
                    <a:cxn ang="0">
                      <a:pos x="693" y="428"/>
                    </a:cxn>
                    <a:cxn ang="0">
                      <a:pos x="661" y="475"/>
                    </a:cxn>
                    <a:cxn ang="0">
                      <a:pos x="627" y="520"/>
                    </a:cxn>
                    <a:cxn ang="0">
                      <a:pos x="590" y="562"/>
                    </a:cxn>
                    <a:cxn ang="0">
                      <a:pos x="550" y="601"/>
                    </a:cxn>
                    <a:cxn ang="0">
                      <a:pos x="507" y="638"/>
                    </a:cxn>
                    <a:cxn ang="0">
                      <a:pos x="461" y="671"/>
                    </a:cxn>
                    <a:cxn ang="0">
                      <a:pos x="414" y="702"/>
                    </a:cxn>
                    <a:cxn ang="0">
                      <a:pos x="364" y="673"/>
                    </a:cxn>
                    <a:cxn ang="0">
                      <a:pos x="318" y="640"/>
                    </a:cxn>
                    <a:cxn ang="0">
                      <a:pos x="273" y="604"/>
                    </a:cxn>
                    <a:cxn ang="0">
                      <a:pos x="231" y="565"/>
                    </a:cxn>
                    <a:cxn ang="0">
                      <a:pos x="192" y="524"/>
                    </a:cxn>
                    <a:cxn ang="0">
                      <a:pos x="156" y="480"/>
                    </a:cxn>
                    <a:cxn ang="0">
                      <a:pos x="123" y="434"/>
                    </a:cxn>
                    <a:cxn ang="0">
                      <a:pos x="93" y="384"/>
                    </a:cxn>
                    <a:cxn ang="0">
                      <a:pos x="67" y="333"/>
                    </a:cxn>
                    <a:cxn ang="0">
                      <a:pos x="44" y="280"/>
                    </a:cxn>
                    <a:cxn ang="0">
                      <a:pos x="26" y="225"/>
                    </a:cxn>
                    <a:cxn ang="0">
                      <a:pos x="11" y="168"/>
                    </a:cxn>
                    <a:cxn ang="0">
                      <a:pos x="0" y="110"/>
                    </a:cxn>
                    <a:cxn ang="0">
                      <a:pos x="46" y="85"/>
                    </a:cxn>
                    <a:cxn ang="0">
                      <a:pos x="93" y="63"/>
                    </a:cxn>
                    <a:cxn ang="0">
                      <a:pos x="142" y="45"/>
                    </a:cxn>
                    <a:cxn ang="0">
                      <a:pos x="192" y="29"/>
                    </a:cxn>
                    <a:cxn ang="0">
                      <a:pos x="244" y="17"/>
                    </a:cxn>
                    <a:cxn ang="0">
                      <a:pos x="298" y="8"/>
                    </a:cxn>
                    <a:cxn ang="0">
                      <a:pos x="352" y="3"/>
                    </a:cxn>
                    <a:cxn ang="0">
                      <a:pos x="407" y="0"/>
                    </a:cxn>
                  </a:cxnLst>
                  <a:rect l="0" t="0" r="r" b="b"/>
                  <a:pathLst>
                    <a:path w="806" h="702">
                      <a:moveTo>
                        <a:pt x="407" y="0"/>
                      </a:moveTo>
                      <a:lnTo>
                        <a:pt x="469" y="3"/>
                      </a:lnTo>
                      <a:lnTo>
                        <a:pt x="530" y="9"/>
                      </a:lnTo>
                      <a:lnTo>
                        <a:pt x="588" y="20"/>
                      </a:lnTo>
                      <a:lnTo>
                        <a:pt x="645" y="36"/>
                      </a:lnTo>
                      <a:lnTo>
                        <a:pt x="701" y="55"/>
                      </a:lnTo>
                      <a:lnTo>
                        <a:pt x="754" y="78"/>
                      </a:lnTo>
                      <a:lnTo>
                        <a:pt x="806" y="105"/>
                      </a:lnTo>
                      <a:lnTo>
                        <a:pt x="797" y="162"/>
                      </a:lnTo>
                      <a:lnTo>
                        <a:pt x="784" y="219"/>
                      </a:lnTo>
                      <a:lnTo>
                        <a:pt x="766" y="274"/>
                      </a:lnTo>
                      <a:lnTo>
                        <a:pt x="745" y="328"/>
                      </a:lnTo>
                      <a:lnTo>
                        <a:pt x="721" y="379"/>
                      </a:lnTo>
                      <a:lnTo>
                        <a:pt x="693" y="428"/>
                      </a:lnTo>
                      <a:lnTo>
                        <a:pt x="661" y="475"/>
                      </a:lnTo>
                      <a:lnTo>
                        <a:pt x="627" y="520"/>
                      </a:lnTo>
                      <a:lnTo>
                        <a:pt x="590" y="562"/>
                      </a:lnTo>
                      <a:lnTo>
                        <a:pt x="550" y="601"/>
                      </a:lnTo>
                      <a:lnTo>
                        <a:pt x="507" y="638"/>
                      </a:lnTo>
                      <a:lnTo>
                        <a:pt x="461" y="671"/>
                      </a:lnTo>
                      <a:lnTo>
                        <a:pt x="414" y="702"/>
                      </a:lnTo>
                      <a:lnTo>
                        <a:pt x="364" y="673"/>
                      </a:lnTo>
                      <a:lnTo>
                        <a:pt x="318" y="640"/>
                      </a:lnTo>
                      <a:lnTo>
                        <a:pt x="273" y="604"/>
                      </a:lnTo>
                      <a:lnTo>
                        <a:pt x="231" y="565"/>
                      </a:lnTo>
                      <a:lnTo>
                        <a:pt x="192" y="524"/>
                      </a:lnTo>
                      <a:lnTo>
                        <a:pt x="156" y="480"/>
                      </a:lnTo>
                      <a:lnTo>
                        <a:pt x="123" y="434"/>
                      </a:lnTo>
                      <a:lnTo>
                        <a:pt x="93" y="384"/>
                      </a:lnTo>
                      <a:lnTo>
                        <a:pt x="67" y="333"/>
                      </a:lnTo>
                      <a:lnTo>
                        <a:pt x="44" y="280"/>
                      </a:lnTo>
                      <a:lnTo>
                        <a:pt x="26" y="225"/>
                      </a:lnTo>
                      <a:lnTo>
                        <a:pt x="11" y="168"/>
                      </a:lnTo>
                      <a:lnTo>
                        <a:pt x="0" y="110"/>
                      </a:lnTo>
                      <a:lnTo>
                        <a:pt x="46" y="85"/>
                      </a:lnTo>
                      <a:lnTo>
                        <a:pt x="93" y="63"/>
                      </a:lnTo>
                      <a:lnTo>
                        <a:pt x="142" y="45"/>
                      </a:lnTo>
                      <a:lnTo>
                        <a:pt x="192" y="29"/>
                      </a:lnTo>
                      <a:lnTo>
                        <a:pt x="244" y="17"/>
                      </a:lnTo>
                      <a:lnTo>
                        <a:pt x="298" y="8"/>
                      </a:lnTo>
                      <a:lnTo>
                        <a:pt x="352" y="3"/>
                      </a:lnTo>
                      <a:lnTo>
                        <a:pt x="40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9" name="Group 78"/>
              <p:cNvGrpSpPr/>
              <p:nvPr/>
            </p:nvGrpSpPr>
            <p:grpSpPr>
              <a:xfrm>
                <a:off x="4050184" y="2417097"/>
                <a:ext cx="1584094" cy="617604"/>
                <a:chOff x="4050184" y="2417097"/>
                <a:chExt cx="1584094" cy="617604"/>
              </a:xfrm>
            </p:grpSpPr>
            <p:sp>
              <p:nvSpPr>
                <p:cNvPr id="94" name="TextBox 93"/>
                <p:cNvSpPr txBox="1"/>
                <p:nvPr/>
              </p:nvSpPr>
              <p:spPr>
                <a:xfrm>
                  <a:off x="4474775" y="2686102"/>
                  <a:ext cx="205868" cy="343114"/>
                </a:xfrm>
                <a:prstGeom prst="rect">
                  <a:avLst/>
                </a:prstGeom>
                <a:noFill/>
              </p:spPr>
              <p:txBody>
                <a:bodyPr wrap="none" rtlCol="0">
                  <a:spAutoFit/>
                </a:bodyPr>
                <a:lstStyle/>
                <a:p>
                  <a:endParaRPr lang="en-US" sz="1400" dirty="0">
                    <a:solidFill>
                      <a:schemeClr val="bg1"/>
                    </a:solidFill>
                    <a:latin typeface="Arial" pitchFamily="34" charset="0"/>
                    <a:cs typeface="Arial" pitchFamily="34" charset="0"/>
                  </a:endParaRPr>
                </a:p>
              </p:txBody>
            </p:sp>
            <p:sp>
              <p:nvSpPr>
                <p:cNvPr id="95" name="TextBox 94"/>
                <p:cNvSpPr txBox="1"/>
                <p:nvPr/>
              </p:nvSpPr>
              <p:spPr>
                <a:xfrm>
                  <a:off x="4050184" y="2417097"/>
                  <a:ext cx="1584094" cy="617604"/>
                </a:xfrm>
                <a:prstGeom prst="rect">
                  <a:avLst/>
                </a:prstGeom>
                <a:noFill/>
              </p:spPr>
              <p:txBody>
                <a:bodyPr wrap="none" rtlCol="0">
                  <a:spAutoFit/>
                </a:bodyPr>
                <a:lstStyle/>
                <a:p>
                  <a:pPr algn="ctr"/>
                  <a:r>
                    <a:rPr lang="en-US" sz="1400" dirty="0" smtClean="0">
                      <a:solidFill>
                        <a:schemeClr val="bg1"/>
                      </a:solidFill>
                      <a:latin typeface="Arial" pitchFamily="34" charset="0"/>
                      <a:cs typeface="Arial" pitchFamily="34" charset="0"/>
                    </a:rPr>
                    <a:t>INDUSTRY</a:t>
                  </a:r>
                </a:p>
                <a:p>
                  <a:pPr algn="ctr"/>
                  <a:r>
                    <a:rPr lang="en-US" sz="1400" dirty="0" smtClean="0">
                      <a:solidFill>
                        <a:schemeClr val="bg1"/>
                      </a:solidFill>
                      <a:latin typeface="Arial" pitchFamily="34" charset="0"/>
                      <a:cs typeface="Arial" pitchFamily="34" charset="0"/>
                    </a:rPr>
                    <a:t>EXPERIENCE</a:t>
                  </a:r>
                </a:p>
              </p:txBody>
            </p:sp>
          </p:grpSp>
          <p:sp>
            <p:nvSpPr>
              <p:cNvPr id="86" name="TextBox 85"/>
              <p:cNvSpPr txBox="1"/>
              <p:nvPr/>
            </p:nvSpPr>
            <p:spPr>
              <a:xfrm>
                <a:off x="6839075" y="2417097"/>
                <a:ext cx="1403630" cy="617604"/>
              </a:xfrm>
              <a:prstGeom prst="rect">
                <a:avLst/>
              </a:prstGeom>
              <a:noFill/>
            </p:spPr>
            <p:txBody>
              <a:bodyPr wrap="none" rtlCol="0">
                <a:spAutoFit/>
              </a:bodyPr>
              <a:lstStyle/>
              <a:p>
                <a:pPr algn="ctr"/>
                <a:r>
                  <a:rPr lang="en-US" sz="1400" dirty="0" smtClean="0">
                    <a:solidFill>
                      <a:schemeClr val="bg1"/>
                    </a:solidFill>
                    <a:latin typeface="Arial" pitchFamily="34" charset="0"/>
                    <a:cs typeface="Arial" pitchFamily="34" charset="0"/>
                  </a:rPr>
                  <a:t>TRAINING</a:t>
                </a:r>
              </a:p>
              <a:p>
                <a:pPr algn="ctr"/>
                <a:r>
                  <a:rPr lang="en-US" sz="1400" dirty="0" smtClean="0">
                    <a:solidFill>
                      <a:schemeClr val="bg1"/>
                    </a:solidFill>
                    <a:latin typeface="Arial" pitchFamily="34" charset="0"/>
                    <a:cs typeface="Arial" pitchFamily="34" charset="0"/>
                  </a:rPr>
                  <a:t>EXPERTISE</a:t>
                </a:r>
              </a:p>
            </p:txBody>
          </p:sp>
          <p:sp>
            <p:nvSpPr>
              <p:cNvPr id="84" name="TextBox 83"/>
              <p:cNvSpPr txBox="1"/>
              <p:nvPr/>
            </p:nvSpPr>
            <p:spPr>
              <a:xfrm>
                <a:off x="5355324" y="4804723"/>
                <a:ext cx="1628140" cy="617604"/>
              </a:xfrm>
              <a:prstGeom prst="rect">
                <a:avLst/>
              </a:prstGeom>
              <a:noFill/>
            </p:spPr>
            <p:txBody>
              <a:bodyPr wrap="square" rtlCol="0">
                <a:spAutoFit/>
              </a:bodyPr>
              <a:lstStyle/>
              <a:p>
                <a:pPr algn="ctr"/>
                <a:r>
                  <a:rPr lang="en-US" sz="1400" dirty="0" smtClean="0">
                    <a:solidFill>
                      <a:schemeClr val="tx1">
                        <a:lumMod val="75000"/>
                        <a:lumOff val="25000"/>
                      </a:schemeClr>
                    </a:solidFill>
                    <a:latin typeface="Arial" pitchFamily="34" charset="0"/>
                    <a:cs typeface="Arial" pitchFamily="34" charset="0"/>
                  </a:rPr>
                  <a:t>TRACK RECORD</a:t>
                </a:r>
                <a:endParaRPr lang="en-US" sz="1400" dirty="0">
                  <a:solidFill>
                    <a:schemeClr val="tx1">
                      <a:lumMod val="75000"/>
                      <a:lumOff val="25000"/>
                    </a:schemeClr>
                  </a:solidFill>
                  <a:latin typeface="Arial" pitchFamily="34" charset="0"/>
                  <a:cs typeface="Arial" pitchFamily="34" charset="0"/>
                </a:endParaRPr>
              </a:p>
            </p:txBody>
          </p:sp>
        </p:grpSp>
        <p:sp>
          <p:nvSpPr>
            <p:cNvPr id="64" name="TextBox 63"/>
            <p:cNvSpPr txBox="1"/>
            <p:nvPr/>
          </p:nvSpPr>
          <p:spPr>
            <a:xfrm>
              <a:off x="5223041" y="3572522"/>
              <a:ext cx="1794667" cy="651917"/>
            </a:xfrm>
            <a:prstGeom prst="rect">
              <a:avLst/>
            </a:prstGeom>
            <a:noFill/>
          </p:spPr>
          <p:txBody>
            <a:bodyPr wrap="none" rtlCol="0">
              <a:spAutoFit/>
            </a:bodyPr>
            <a:lstStyle/>
            <a:p>
              <a:pPr algn="ctr"/>
              <a:r>
                <a:rPr lang="en-US" sz="1600" dirty="0" smtClean="0">
                  <a:latin typeface="Arial" pitchFamily="34" charset="0"/>
                  <a:cs typeface="Arial" pitchFamily="34" charset="0"/>
                </a:rPr>
                <a:t>ONTRAC</a:t>
              </a:r>
            </a:p>
            <a:p>
              <a:pPr algn="ctr"/>
              <a:r>
                <a:rPr lang="en-US" sz="1600" dirty="0" smtClean="0">
                  <a:latin typeface="Arial" pitchFamily="34" charset="0"/>
                  <a:cs typeface="Arial" pitchFamily="34" charset="0"/>
                </a:rPr>
                <a:t>FACILITATORS</a:t>
              </a:r>
              <a:endParaRPr lang="en-US" sz="1600" dirty="0">
                <a:latin typeface="Arial" pitchFamily="34" charset="0"/>
                <a:cs typeface="Arial" pitchFamily="34" charset="0"/>
              </a:endParaRPr>
            </a:p>
          </p:txBody>
        </p:sp>
      </p:grpSp>
      <p:grpSp>
        <p:nvGrpSpPr>
          <p:cNvPr id="111" name="Group 110"/>
          <p:cNvGrpSpPr/>
          <p:nvPr/>
        </p:nvGrpSpPr>
        <p:grpSpPr>
          <a:xfrm>
            <a:off x="544512" y="1651000"/>
            <a:ext cx="3035300" cy="2819400"/>
            <a:chOff x="2601912" y="1244600"/>
            <a:chExt cx="3035300" cy="2819400"/>
          </a:xfrm>
        </p:grpSpPr>
        <p:grpSp>
          <p:nvGrpSpPr>
            <p:cNvPr id="112" name="Group 111"/>
            <p:cNvGrpSpPr/>
            <p:nvPr/>
          </p:nvGrpSpPr>
          <p:grpSpPr>
            <a:xfrm>
              <a:off x="2674594" y="1244600"/>
              <a:ext cx="1972018" cy="457200"/>
              <a:chOff x="940427" y="1572064"/>
              <a:chExt cx="3081996" cy="739279"/>
            </a:xfrm>
          </p:grpSpPr>
          <p:sp>
            <p:nvSpPr>
              <p:cNvPr id="114" name="Isosceles Triangle 113"/>
              <p:cNvSpPr/>
              <p:nvPr/>
            </p:nvSpPr>
            <p:spPr>
              <a:xfrm rot="12041857">
                <a:off x="2116976" y="1652937"/>
                <a:ext cx="493806" cy="658406"/>
              </a:xfrm>
              <a:prstGeom prst="triangle">
                <a:avLst/>
              </a:prstGeom>
              <a:solidFill>
                <a:srgbClr val="FA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a:solidFill>
                    <a:prstClr val="white"/>
                  </a:solidFill>
                  <a:latin typeface="Calibri"/>
                </a:endParaRPr>
              </a:p>
            </p:txBody>
          </p:sp>
          <p:sp>
            <p:nvSpPr>
              <p:cNvPr id="115" name="Rectangle 114"/>
              <p:cNvSpPr/>
              <p:nvPr/>
            </p:nvSpPr>
            <p:spPr>
              <a:xfrm>
                <a:off x="940427" y="1572064"/>
                <a:ext cx="3081996" cy="533400"/>
              </a:xfrm>
              <a:prstGeom prst="rect">
                <a:avLst/>
              </a:prstGeom>
              <a:solidFill>
                <a:srgbClr val="FA8D2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defTabSz="1218987"/>
                <a:r>
                  <a:rPr lang="en-US" dirty="0" smtClean="0">
                    <a:solidFill>
                      <a:prstClr val="white"/>
                    </a:solidFill>
                    <a:latin typeface="Arial" pitchFamily="34" charset="0"/>
                    <a:cs typeface="Arial" pitchFamily="34" charset="0"/>
                  </a:rPr>
                  <a:t>EXPERIENCE</a:t>
                </a:r>
              </a:p>
            </p:txBody>
          </p:sp>
        </p:grpSp>
        <p:sp>
          <p:nvSpPr>
            <p:cNvPr id="113" name="Content Placeholder 10"/>
            <p:cNvSpPr txBox="1">
              <a:spLocks/>
            </p:cNvSpPr>
            <p:nvPr/>
          </p:nvSpPr>
          <p:spPr>
            <a:xfrm>
              <a:off x="2601912" y="1625600"/>
              <a:ext cx="3035300" cy="2438400"/>
            </a:xfrm>
            <a:prstGeom prst="rect">
              <a:avLst/>
            </a:prstGeom>
          </p:spPr>
          <p:txBody>
            <a:bodyPr>
              <a:noAutofit/>
            </a:bodyPr>
            <a:lstStyle/>
            <a:p>
              <a:pPr defTabSz="1218987">
                <a:lnSpc>
                  <a:spcPct val="130000"/>
                </a:lnSpc>
                <a:spcBef>
                  <a:spcPct val="20000"/>
                </a:spcBef>
                <a:buClr>
                  <a:srgbClr val="F79646"/>
                </a:buClr>
                <a:buSzPct val="100000"/>
              </a:pPr>
              <a:r>
                <a:rPr lang="en-US" sz="1200" dirty="0" smtClean="0">
                  <a:solidFill>
                    <a:prstClr val="black">
                      <a:lumMod val="75000"/>
                      <a:lumOff val="25000"/>
                    </a:prstClr>
                  </a:solidFill>
                  <a:latin typeface="Arial" pitchFamily="34" charset="0"/>
                  <a:cs typeface="Arial" pitchFamily="34" charset="0"/>
                </a:rPr>
                <a:t>Depending upon the audience, we select and deploy trainers with the right amount of industry experience. For example, if the target audience is senior management, then the facilitator should have directly or indirectly managed such an audience, or, should have worked in their industry/domain.</a:t>
              </a:r>
            </a:p>
          </p:txBody>
        </p:sp>
      </p:grpSp>
      <p:grpSp>
        <p:nvGrpSpPr>
          <p:cNvPr id="116" name="Group 115"/>
          <p:cNvGrpSpPr/>
          <p:nvPr/>
        </p:nvGrpSpPr>
        <p:grpSpPr>
          <a:xfrm>
            <a:off x="7694612" y="1651000"/>
            <a:ext cx="3429000" cy="3124200"/>
            <a:chOff x="9752012" y="1244600"/>
            <a:chExt cx="3429000" cy="3124200"/>
          </a:xfrm>
        </p:grpSpPr>
        <p:grpSp>
          <p:nvGrpSpPr>
            <p:cNvPr id="117" name="Group 116"/>
            <p:cNvGrpSpPr/>
            <p:nvPr/>
          </p:nvGrpSpPr>
          <p:grpSpPr>
            <a:xfrm>
              <a:off x="9752012" y="1244600"/>
              <a:ext cx="2057400" cy="457200"/>
              <a:chOff x="2116976" y="1572064"/>
              <a:chExt cx="3215436" cy="739279"/>
            </a:xfrm>
          </p:grpSpPr>
          <p:sp>
            <p:nvSpPr>
              <p:cNvPr id="119" name="Isosceles Triangle 118"/>
              <p:cNvSpPr/>
              <p:nvPr/>
            </p:nvSpPr>
            <p:spPr>
              <a:xfrm rot="12041857">
                <a:off x="2116976" y="1652937"/>
                <a:ext cx="493806" cy="658406"/>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a:solidFill>
                    <a:prstClr val="white"/>
                  </a:solidFill>
                  <a:latin typeface="Calibri"/>
                </a:endParaRPr>
              </a:p>
            </p:txBody>
          </p:sp>
          <p:sp>
            <p:nvSpPr>
              <p:cNvPr id="120" name="Rectangle 119"/>
              <p:cNvSpPr/>
              <p:nvPr/>
            </p:nvSpPr>
            <p:spPr>
              <a:xfrm>
                <a:off x="2250416" y="1572064"/>
                <a:ext cx="3081996" cy="533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defTabSz="1218987"/>
                <a:r>
                  <a:rPr lang="en-US" dirty="0" smtClean="0">
                    <a:solidFill>
                      <a:prstClr val="white"/>
                    </a:solidFill>
                    <a:latin typeface="Arial" pitchFamily="34" charset="0"/>
                    <a:cs typeface="Arial" pitchFamily="34" charset="0"/>
                  </a:rPr>
                  <a:t>EXPERTISE</a:t>
                </a:r>
              </a:p>
            </p:txBody>
          </p:sp>
        </p:grpSp>
        <p:sp>
          <p:nvSpPr>
            <p:cNvPr id="118" name="Content Placeholder 10"/>
            <p:cNvSpPr txBox="1">
              <a:spLocks/>
            </p:cNvSpPr>
            <p:nvPr/>
          </p:nvSpPr>
          <p:spPr>
            <a:xfrm>
              <a:off x="9790112" y="1625600"/>
              <a:ext cx="3390900" cy="2743200"/>
            </a:xfrm>
            <a:prstGeom prst="rect">
              <a:avLst/>
            </a:prstGeom>
          </p:spPr>
          <p:txBody>
            <a:bodyPr>
              <a:noAutofit/>
            </a:bodyPr>
            <a:lstStyle/>
            <a:p>
              <a:pPr defTabSz="1218987">
                <a:lnSpc>
                  <a:spcPct val="130000"/>
                </a:lnSpc>
                <a:spcBef>
                  <a:spcPct val="20000"/>
                </a:spcBef>
                <a:buClr>
                  <a:srgbClr val="00B0F0"/>
                </a:buClr>
                <a:buSzPct val="100000"/>
              </a:pPr>
              <a:r>
                <a:rPr lang="en-US" sz="1200" dirty="0" smtClean="0">
                  <a:solidFill>
                    <a:prstClr val="black">
                      <a:lumMod val="75000"/>
                      <a:lumOff val="25000"/>
                    </a:prstClr>
                  </a:solidFill>
                  <a:latin typeface="Arial" pitchFamily="34" charset="0"/>
                  <a:cs typeface="Arial" pitchFamily="34" charset="0"/>
                </a:rPr>
                <a:t>Industry experience overlaid with training expertise is a potent combination that we look for. All our facilitators have expertise in areas such as classroom training, content development, assessments, instructional design etc. We believe that experience does not necessarily create expertise and therefore, we deliberately look for this quality in our facilitators. </a:t>
              </a:r>
              <a:endParaRPr lang="en-US" sz="1200" dirty="0">
                <a:solidFill>
                  <a:prstClr val="black">
                    <a:lumMod val="75000"/>
                    <a:lumOff val="25000"/>
                  </a:prstClr>
                </a:solidFill>
                <a:latin typeface="Arial" pitchFamily="34" charset="0"/>
                <a:cs typeface="Arial" pitchFamily="34" charset="0"/>
              </a:endParaRPr>
            </a:p>
          </p:txBody>
        </p:sp>
      </p:grpSp>
      <p:sp>
        <p:nvSpPr>
          <p:cNvPr id="121" name="TextBox 120"/>
          <p:cNvSpPr txBox="1"/>
          <p:nvPr/>
        </p:nvSpPr>
        <p:spPr>
          <a:xfrm>
            <a:off x="531812" y="956846"/>
            <a:ext cx="10820400" cy="338554"/>
          </a:xfrm>
          <a:prstGeom prst="rect">
            <a:avLst/>
          </a:prstGeom>
          <a:noFill/>
        </p:spPr>
        <p:txBody>
          <a:bodyPr wrap="square" rtlCol="0">
            <a:spAutoFit/>
          </a:bodyPr>
          <a:lstStyle/>
          <a:p>
            <a:pPr defTabSz="1218987"/>
            <a:r>
              <a:rPr lang="en-US" sz="1600" kern="0" dirty="0" err="1" smtClean="0">
                <a:solidFill>
                  <a:prstClr val="black">
                    <a:lumMod val="75000"/>
                    <a:lumOff val="25000"/>
                  </a:prstClr>
                </a:solidFill>
                <a:latin typeface="Arial" panose="020B0604020202020204" pitchFamily="34" charset="0"/>
                <a:cs typeface="Arial" panose="020B0604020202020204" pitchFamily="34" charset="0"/>
              </a:rPr>
              <a:t>OnTrac’s</a:t>
            </a:r>
            <a:r>
              <a:rPr lang="en-US" sz="1600" kern="0" dirty="0" smtClean="0">
                <a:solidFill>
                  <a:prstClr val="black">
                    <a:lumMod val="75000"/>
                    <a:lumOff val="25000"/>
                  </a:prstClr>
                </a:solidFill>
                <a:latin typeface="Arial" panose="020B0604020202020204" pitchFamily="34" charset="0"/>
                <a:cs typeface="Arial" panose="020B0604020202020204" pitchFamily="34" charset="0"/>
              </a:rPr>
              <a:t> facilitators are carefully selected based on three parameters. </a:t>
            </a:r>
            <a:endParaRPr lang="en-US" sz="1600" dirty="0">
              <a:solidFill>
                <a:prstClr val="black">
                  <a:lumMod val="75000"/>
                  <a:lumOff val="25000"/>
                </a:prstClr>
              </a:solidFill>
              <a:latin typeface="Arial" panose="020B0604020202020204" pitchFamily="34" charset="0"/>
              <a:cs typeface="Arial" panose="020B0604020202020204" pitchFamily="34" charset="0"/>
            </a:endParaRPr>
          </a:p>
        </p:txBody>
      </p:sp>
      <p:grpSp>
        <p:nvGrpSpPr>
          <p:cNvPr id="122" name="Group 121"/>
          <p:cNvGrpSpPr/>
          <p:nvPr/>
        </p:nvGrpSpPr>
        <p:grpSpPr>
          <a:xfrm>
            <a:off x="3579812" y="5486400"/>
            <a:ext cx="4495800" cy="1346200"/>
            <a:chOff x="5942012" y="5334000"/>
            <a:chExt cx="4495800" cy="1346200"/>
          </a:xfrm>
        </p:grpSpPr>
        <p:grpSp>
          <p:nvGrpSpPr>
            <p:cNvPr id="123" name="Group 122"/>
            <p:cNvGrpSpPr/>
            <p:nvPr/>
          </p:nvGrpSpPr>
          <p:grpSpPr>
            <a:xfrm>
              <a:off x="6704012" y="5334000"/>
              <a:ext cx="2362200" cy="457200"/>
              <a:chOff x="2116976" y="1572064"/>
              <a:chExt cx="3691796" cy="739279"/>
            </a:xfrm>
          </p:grpSpPr>
          <p:sp>
            <p:nvSpPr>
              <p:cNvPr id="125" name="Isosceles Triangle 124"/>
              <p:cNvSpPr/>
              <p:nvPr/>
            </p:nvSpPr>
            <p:spPr>
              <a:xfrm rot="12041857">
                <a:off x="2116976" y="1652937"/>
                <a:ext cx="493806" cy="658406"/>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a:solidFill>
                    <a:prstClr val="white"/>
                  </a:solidFill>
                  <a:latin typeface="Calibri"/>
                </a:endParaRPr>
              </a:p>
            </p:txBody>
          </p:sp>
          <p:sp>
            <p:nvSpPr>
              <p:cNvPr id="126" name="Rectangle 125"/>
              <p:cNvSpPr/>
              <p:nvPr/>
            </p:nvSpPr>
            <p:spPr>
              <a:xfrm>
                <a:off x="2250416" y="1572064"/>
                <a:ext cx="3558356" cy="533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defTabSz="1218987"/>
                <a:r>
                  <a:rPr lang="en-US" dirty="0" smtClean="0">
                    <a:solidFill>
                      <a:prstClr val="white"/>
                    </a:solidFill>
                    <a:latin typeface="Arial" pitchFamily="34" charset="0"/>
                    <a:cs typeface="Arial" pitchFamily="34" charset="0"/>
                  </a:rPr>
                  <a:t>TRACK RECORD</a:t>
                </a:r>
              </a:p>
            </p:txBody>
          </p:sp>
        </p:grpSp>
        <p:sp>
          <p:nvSpPr>
            <p:cNvPr id="124" name="Content Placeholder 10"/>
            <p:cNvSpPr txBox="1">
              <a:spLocks/>
            </p:cNvSpPr>
            <p:nvPr/>
          </p:nvSpPr>
          <p:spPr>
            <a:xfrm>
              <a:off x="5942012" y="5638800"/>
              <a:ext cx="4495800" cy="1041400"/>
            </a:xfrm>
            <a:prstGeom prst="rect">
              <a:avLst/>
            </a:prstGeom>
          </p:spPr>
          <p:txBody>
            <a:bodyPr>
              <a:noAutofit/>
            </a:bodyPr>
            <a:lstStyle/>
            <a:p>
              <a:pPr defTabSz="1218987">
                <a:lnSpc>
                  <a:spcPct val="130000"/>
                </a:lnSpc>
                <a:spcBef>
                  <a:spcPct val="20000"/>
                </a:spcBef>
                <a:buClr>
                  <a:srgbClr val="92D050"/>
                </a:buClr>
                <a:buSzPct val="100000"/>
              </a:pPr>
              <a:r>
                <a:rPr lang="en-US" sz="1200" dirty="0" smtClean="0">
                  <a:solidFill>
                    <a:prstClr val="black">
                      <a:lumMod val="75000"/>
                      <a:lumOff val="25000"/>
                    </a:prstClr>
                  </a:solidFill>
                  <a:latin typeface="Arial" pitchFamily="34" charset="0"/>
                  <a:cs typeface="Arial" pitchFamily="34" charset="0"/>
                </a:rPr>
                <a:t>On top of experience and expertise, we also look for the facilitator’s track record. We ensure that our facilitators have a meticulous track record of their training programs. After every training program, feedback is given and discussed. </a:t>
              </a:r>
            </a:p>
          </p:txBody>
        </p:sp>
      </p:grpSp>
    </p:spTree>
    <p:extLst>
      <p:ext uri="{BB962C8B-B14F-4D97-AF65-F5344CB8AC3E}">
        <p14:creationId xmlns:p14="http://schemas.microsoft.com/office/powerpoint/2010/main" val="41953279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dissolve">
                                      <p:cBhvr>
                                        <p:cTn id="7" dur="5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dissolve">
                                      <p:cBhvr>
                                        <p:cTn id="12" dur="500"/>
                                        <p:tgtEl>
                                          <p:spTgt spid="1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2"/>
                                        </p:tgtEl>
                                        <p:attrNameLst>
                                          <p:attrName>style.visibility</p:attrName>
                                        </p:attrNameLst>
                                      </p:cBhvr>
                                      <p:to>
                                        <p:strVal val="visible"/>
                                      </p:to>
                                    </p:set>
                                    <p:animEffect transition="in" filter="dissolve">
                                      <p:cBhvr>
                                        <p:cTn id="17"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Awards and Recognitions</a:t>
            </a:r>
            <a:endParaRPr lang="en-US" sz="3600" dirty="0"/>
          </a:p>
        </p:txBody>
      </p:sp>
      <p:sp>
        <p:nvSpPr>
          <p:cNvPr id="121" name="TextBox 120"/>
          <p:cNvSpPr txBox="1"/>
          <p:nvPr/>
        </p:nvSpPr>
        <p:spPr>
          <a:xfrm>
            <a:off x="531812" y="1109246"/>
            <a:ext cx="11353800" cy="338554"/>
          </a:xfrm>
          <a:prstGeom prst="rect">
            <a:avLst/>
          </a:prstGeom>
          <a:noFill/>
        </p:spPr>
        <p:txBody>
          <a:bodyPr wrap="square" rtlCol="0">
            <a:spAutoFit/>
          </a:bodyPr>
          <a:lstStyle/>
          <a:p>
            <a:pPr defTabSz="1218987"/>
            <a:r>
              <a:rPr lang="en-US" sz="1600" kern="0" dirty="0" smtClean="0">
                <a:solidFill>
                  <a:prstClr val="black">
                    <a:lumMod val="75000"/>
                    <a:lumOff val="25000"/>
                  </a:prstClr>
                </a:solidFill>
                <a:latin typeface="Arial" panose="020B0604020202020204" pitchFamily="34" charset="0"/>
                <a:cs typeface="Arial" panose="020B0604020202020204" pitchFamily="34" charset="0"/>
              </a:rPr>
              <a:t>Our work has received awards both for us as well as our clients. Here are some of them.</a:t>
            </a:r>
            <a:endParaRPr lang="en-US" sz="1600" dirty="0">
              <a:solidFill>
                <a:prstClr val="black">
                  <a:lumMod val="75000"/>
                  <a:lumOff val="25000"/>
                </a:prstClr>
              </a:solidFill>
              <a:latin typeface="Arial" panose="020B0604020202020204" pitchFamily="34" charset="0"/>
              <a:cs typeface="Arial" panose="020B0604020202020204" pitchFamily="34" charset="0"/>
            </a:endParaRPr>
          </a:p>
        </p:txBody>
      </p:sp>
      <p:grpSp>
        <p:nvGrpSpPr>
          <p:cNvPr id="9" name="Group 8"/>
          <p:cNvGrpSpPr/>
          <p:nvPr/>
        </p:nvGrpSpPr>
        <p:grpSpPr>
          <a:xfrm>
            <a:off x="608012" y="1676400"/>
            <a:ext cx="2896394" cy="5113318"/>
            <a:chOff x="608012" y="1676400"/>
            <a:chExt cx="2896394" cy="5113318"/>
          </a:xfrm>
        </p:grpSpPr>
        <p:grpSp>
          <p:nvGrpSpPr>
            <p:cNvPr id="39" name="Group 38"/>
            <p:cNvGrpSpPr/>
            <p:nvPr/>
          </p:nvGrpSpPr>
          <p:grpSpPr>
            <a:xfrm>
              <a:off x="608012" y="1676400"/>
              <a:ext cx="2896394" cy="5113318"/>
              <a:chOff x="607218" y="1143000"/>
              <a:chExt cx="2896394" cy="5113318"/>
            </a:xfrm>
          </p:grpSpPr>
          <p:sp>
            <p:nvSpPr>
              <p:cNvPr id="40" name="Rectangle 39"/>
              <p:cNvSpPr/>
              <p:nvPr/>
            </p:nvSpPr>
            <p:spPr>
              <a:xfrm>
                <a:off x="607218" y="1143000"/>
                <a:ext cx="2896394" cy="5113318"/>
              </a:xfrm>
              <a:prstGeom prst="rect">
                <a:avLst/>
              </a:prstGeom>
              <a:solidFill>
                <a:srgbClr val="00B0F0">
                  <a:alpha val="20000"/>
                </a:srgbClr>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a:solidFill>
                    <a:prstClr val="white"/>
                  </a:solidFill>
                  <a:latin typeface="Calibri"/>
                </a:endParaRPr>
              </a:p>
            </p:txBody>
          </p:sp>
          <p:sp>
            <p:nvSpPr>
              <p:cNvPr id="41" name="TextBox 40"/>
              <p:cNvSpPr txBox="1"/>
              <p:nvPr/>
            </p:nvSpPr>
            <p:spPr>
              <a:xfrm>
                <a:off x="775652" y="1261507"/>
                <a:ext cx="1236799" cy="369332"/>
              </a:xfrm>
              <a:prstGeom prst="rect">
                <a:avLst/>
              </a:prstGeom>
              <a:noFill/>
              <a:ln>
                <a:noFill/>
              </a:ln>
            </p:spPr>
            <p:txBody>
              <a:bodyPr wrap="none" rtlCol="0">
                <a:spAutoFit/>
              </a:bodyPr>
              <a:lstStyle/>
              <a:p>
                <a:pPr defTabSz="1218987"/>
                <a:r>
                  <a:rPr lang="en-US" dirty="0" smtClean="0">
                    <a:solidFill>
                      <a:srgbClr val="019ADD">
                        <a:lumMod val="50000"/>
                      </a:srgbClr>
                    </a:solidFill>
                    <a:latin typeface="Arial" pitchFamily="34" charset="0"/>
                    <a:cs typeface="Arial" pitchFamily="34" charset="0"/>
                  </a:rPr>
                  <a:t>Accenture</a:t>
                </a:r>
                <a:endParaRPr lang="en-US" dirty="0">
                  <a:solidFill>
                    <a:srgbClr val="019ADD">
                      <a:lumMod val="50000"/>
                    </a:srgbClr>
                  </a:solidFill>
                  <a:latin typeface="Arial" pitchFamily="34" charset="0"/>
                  <a:cs typeface="Arial" pitchFamily="34" charset="0"/>
                </a:endParaRPr>
              </a:p>
            </p:txBody>
          </p:sp>
          <p:grpSp>
            <p:nvGrpSpPr>
              <p:cNvPr id="42" name="Group 23"/>
              <p:cNvGrpSpPr/>
              <p:nvPr/>
            </p:nvGrpSpPr>
            <p:grpSpPr>
              <a:xfrm>
                <a:off x="2665412" y="1371600"/>
                <a:ext cx="308475" cy="326848"/>
                <a:chOff x="5884863" y="0"/>
                <a:chExt cx="506413" cy="536576"/>
              </a:xfrm>
              <a:solidFill>
                <a:schemeClr val="accent2"/>
              </a:solidFill>
            </p:grpSpPr>
            <p:sp>
              <p:nvSpPr>
                <p:cNvPr id="44" name="Freeform 12"/>
                <p:cNvSpPr>
                  <a:spLocks/>
                </p:cNvSpPr>
                <p:nvPr/>
              </p:nvSpPr>
              <p:spPr bwMode="auto">
                <a:xfrm>
                  <a:off x="6057901" y="0"/>
                  <a:ext cx="333375" cy="371475"/>
                </a:xfrm>
                <a:custGeom>
                  <a:avLst/>
                  <a:gdLst/>
                  <a:ahLst/>
                  <a:cxnLst>
                    <a:cxn ang="0">
                      <a:pos x="123" y="0"/>
                    </a:cxn>
                    <a:cxn ang="0">
                      <a:pos x="144" y="3"/>
                    </a:cxn>
                    <a:cxn ang="0">
                      <a:pos x="165" y="12"/>
                    </a:cxn>
                    <a:cxn ang="0">
                      <a:pos x="182" y="25"/>
                    </a:cxn>
                    <a:cxn ang="0">
                      <a:pos x="185" y="28"/>
                    </a:cxn>
                    <a:cxn ang="0">
                      <a:pos x="199" y="46"/>
                    </a:cxn>
                    <a:cxn ang="0">
                      <a:pos x="207" y="67"/>
                    </a:cxn>
                    <a:cxn ang="0">
                      <a:pos x="210" y="88"/>
                    </a:cxn>
                    <a:cxn ang="0">
                      <a:pos x="208" y="105"/>
                    </a:cxn>
                    <a:cxn ang="0">
                      <a:pos x="203" y="121"/>
                    </a:cxn>
                    <a:cxn ang="0">
                      <a:pos x="195" y="135"/>
                    </a:cxn>
                    <a:cxn ang="0">
                      <a:pos x="185" y="148"/>
                    </a:cxn>
                    <a:cxn ang="0">
                      <a:pos x="124" y="210"/>
                    </a:cxn>
                    <a:cxn ang="0">
                      <a:pos x="105" y="224"/>
                    </a:cxn>
                    <a:cxn ang="0">
                      <a:pos x="86" y="232"/>
                    </a:cxn>
                    <a:cxn ang="0">
                      <a:pos x="63" y="234"/>
                    </a:cxn>
                    <a:cxn ang="0">
                      <a:pos x="42" y="232"/>
                    </a:cxn>
                    <a:cxn ang="0">
                      <a:pos x="21" y="223"/>
                    </a:cxn>
                    <a:cxn ang="0">
                      <a:pos x="3" y="210"/>
                    </a:cxn>
                    <a:cxn ang="0">
                      <a:pos x="0" y="207"/>
                    </a:cxn>
                    <a:cxn ang="0">
                      <a:pos x="38" y="170"/>
                    </a:cxn>
                    <a:cxn ang="0">
                      <a:pos x="41" y="173"/>
                    </a:cxn>
                    <a:cxn ang="0">
                      <a:pos x="51" y="179"/>
                    </a:cxn>
                    <a:cxn ang="0">
                      <a:pos x="63" y="182"/>
                    </a:cxn>
                    <a:cxn ang="0">
                      <a:pos x="76" y="179"/>
                    </a:cxn>
                    <a:cxn ang="0">
                      <a:pos x="87" y="173"/>
                    </a:cxn>
                    <a:cxn ang="0">
                      <a:pos x="148" y="111"/>
                    </a:cxn>
                    <a:cxn ang="0">
                      <a:pos x="154" y="101"/>
                    </a:cxn>
                    <a:cxn ang="0">
                      <a:pos x="157" y="88"/>
                    </a:cxn>
                    <a:cxn ang="0">
                      <a:pos x="154" y="76"/>
                    </a:cxn>
                    <a:cxn ang="0">
                      <a:pos x="148" y="66"/>
                    </a:cxn>
                    <a:cxn ang="0">
                      <a:pos x="145" y="63"/>
                    </a:cxn>
                    <a:cxn ang="0">
                      <a:pos x="134" y="56"/>
                    </a:cxn>
                    <a:cxn ang="0">
                      <a:pos x="123" y="54"/>
                    </a:cxn>
                    <a:cxn ang="0">
                      <a:pos x="109" y="56"/>
                    </a:cxn>
                    <a:cxn ang="0">
                      <a:pos x="99" y="63"/>
                    </a:cxn>
                    <a:cxn ang="0">
                      <a:pos x="74" y="88"/>
                    </a:cxn>
                    <a:cxn ang="0">
                      <a:pos x="65" y="93"/>
                    </a:cxn>
                    <a:cxn ang="0">
                      <a:pos x="55" y="96"/>
                    </a:cxn>
                    <a:cxn ang="0">
                      <a:pos x="46" y="93"/>
                    </a:cxn>
                    <a:cxn ang="0">
                      <a:pos x="37" y="88"/>
                    </a:cxn>
                    <a:cxn ang="0">
                      <a:pos x="32" y="79"/>
                    </a:cxn>
                    <a:cxn ang="0">
                      <a:pos x="29" y="69"/>
                    </a:cxn>
                    <a:cxn ang="0">
                      <a:pos x="32" y="59"/>
                    </a:cxn>
                    <a:cxn ang="0">
                      <a:pos x="37" y="51"/>
                    </a:cxn>
                    <a:cxn ang="0">
                      <a:pos x="62" y="25"/>
                    </a:cxn>
                    <a:cxn ang="0">
                      <a:pos x="79" y="12"/>
                    </a:cxn>
                    <a:cxn ang="0">
                      <a:pos x="100" y="3"/>
                    </a:cxn>
                    <a:cxn ang="0">
                      <a:pos x="123" y="0"/>
                    </a:cxn>
                  </a:cxnLst>
                  <a:rect l="0" t="0" r="r" b="b"/>
                  <a:pathLst>
                    <a:path w="210" h="234">
                      <a:moveTo>
                        <a:pt x="123" y="0"/>
                      </a:moveTo>
                      <a:lnTo>
                        <a:pt x="144" y="3"/>
                      </a:lnTo>
                      <a:lnTo>
                        <a:pt x="165" y="12"/>
                      </a:lnTo>
                      <a:lnTo>
                        <a:pt x="182" y="25"/>
                      </a:lnTo>
                      <a:lnTo>
                        <a:pt x="185" y="28"/>
                      </a:lnTo>
                      <a:lnTo>
                        <a:pt x="199" y="46"/>
                      </a:lnTo>
                      <a:lnTo>
                        <a:pt x="207" y="67"/>
                      </a:lnTo>
                      <a:lnTo>
                        <a:pt x="210" y="88"/>
                      </a:lnTo>
                      <a:lnTo>
                        <a:pt x="208" y="105"/>
                      </a:lnTo>
                      <a:lnTo>
                        <a:pt x="203" y="121"/>
                      </a:lnTo>
                      <a:lnTo>
                        <a:pt x="195" y="135"/>
                      </a:lnTo>
                      <a:lnTo>
                        <a:pt x="185" y="148"/>
                      </a:lnTo>
                      <a:lnTo>
                        <a:pt x="124" y="210"/>
                      </a:lnTo>
                      <a:lnTo>
                        <a:pt x="105" y="224"/>
                      </a:lnTo>
                      <a:lnTo>
                        <a:pt x="86" y="232"/>
                      </a:lnTo>
                      <a:lnTo>
                        <a:pt x="63" y="234"/>
                      </a:lnTo>
                      <a:lnTo>
                        <a:pt x="42" y="232"/>
                      </a:lnTo>
                      <a:lnTo>
                        <a:pt x="21" y="223"/>
                      </a:lnTo>
                      <a:lnTo>
                        <a:pt x="3" y="210"/>
                      </a:lnTo>
                      <a:lnTo>
                        <a:pt x="0" y="207"/>
                      </a:lnTo>
                      <a:lnTo>
                        <a:pt x="38" y="170"/>
                      </a:lnTo>
                      <a:lnTo>
                        <a:pt x="41" y="173"/>
                      </a:lnTo>
                      <a:lnTo>
                        <a:pt x="51" y="179"/>
                      </a:lnTo>
                      <a:lnTo>
                        <a:pt x="63" y="182"/>
                      </a:lnTo>
                      <a:lnTo>
                        <a:pt x="76" y="179"/>
                      </a:lnTo>
                      <a:lnTo>
                        <a:pt x="87" y="173"/>
                      </a:lnTo>
                      <a:lnTo>
                        <a:pt x="148" y="111"/>
                      </a:lnTo>
                      <a:lnTo>
                        <a:pt x="154" y="101"/>
                      </a:lnTo>
                      <a:lnTo>
                        <a:pt x="157" y="88"/>
                      </a:lnTo>
                      <a:lnTo>
                        <a:pt x="154" y="76"/>
                      </a:lnTo>
                      <a:lnTo>
                        <a:pt x="148" y="66"/>
                      </a:lnTo>
                      <a:lnTo>
                        <a:pt x="145" y="63"/>
                      </a:lnTo>
                      <a:lnTo>
                        <a:pt x="134" y="56"/>
                      </a:lnTo>
                      <a:lnTo>
                        <a:pt x="123" y="54"/>
                      </a:lnTo>
                      <a:lnTo>
                        <a:pt x="109" y="56"/>
                      </a:lnTo>
                      <a:lnTo>
                        <a:pt x="99" y="63"/>
                      </a:lnTo>
                      <a:lnTo>
                        <a:pt x="74" y="88"/>
                      </a:lnTo>
                      <a:lnTo>
                        <a:pt x="65" y="93"/>
                      </a:lnTo>
                      <a:lnTo>
                        <a:pt x="55" y="96"/>
                      </a:lnTo>
                      <a:lnTo>
                        <a:pt x="46" y="93"/>
                      </a:lnTo>
                      <a:lnTo>
                        <a:pt x="37" y="88"/>
                      </a:lnTo>
                      <a:lnTo>
                        <a:pt x="32" y="79"/>
                      </a:lnTo>
                      <a:lnTo>
                        <a:pt x="29" y="69"/>
                      </a:lnTo>
                      <a:lnTo>
                        <a:pt x="32" y="59"/>
                      </a:lnTo>
                      <a:lnTo>
                        <a:pt x="37" y="51"/>
                      </a:lnTo>
                      <a:lnTo>
                        <a:pt x="62" y="25"/>
                      </a:lnTo>
                      <a:lnTo>
                        <a:pt x="79" y="12"/>
                      </a:lnTo>
                      <a:lnTo>
                        <a:pt x="100" y="3"/>
                      </a:lnTo>
                      <a:lnTo>
                        <a:pt x="1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latin typeface="Calibri"/>
                  </a:endParaRPr>
                </a:p>
              </p:txBody>
            </p:sp>
            <p:sp>
              <p:nvSpPr>
                <p:cNvPr id="45" name="Freeform 13"/>
                <p:cNvSpPr>
                  <a:spLocks/>
                </p:cNvSpPr>
                <p:nvPr/>
              </p:nvSpPr>
              <p:spPr bwMode="auto">
                <a:xfrm>
                  <a:off x="5884863" y="166688"/>
                  <a:ext cx="331788" cy="369888"/>
                </a:xfrm>
                <a:custGeom>
                  <a:avLst/>
                  <a:gdLst/>
                  <a:ahLst/>
                  <a:cxnLst>
                    <a:cxn ang="0">
                      <a:pos x="146" y="0"/>
                    </a:cxn>
                    <a:cxn ang="0">
                      <a:pos x="171" y="4"/>
                    </a:cxn>
                    <a:cxn ang="0">
                      <a:pos x="195" y="14"/>
                    </a:cxn>
                    <a:cxn ang="0">
                      <a:pos x="200" y="17"/>
                    </a:cxn>
                    <a:cxn ang="0">
                      <a:pos x="201" y="19"/>
                    </a:cxn>
                    <a:cxn ang="0">
                      <a:pos x="209" y="27"/>
                    </a:cxn>
                    <a:cxn ang="0">
                      <a:pos x="172" y="64"/>
                    </a:cxn>
                    <a:cxn ang="0">
                      <a:pos x="170" y="61"/>
                    </a:cxn>
                    <a:cxn ang="0">
                      <a:pos x="159" y="55"/>
                    </a:cxn>
                    <a:cxn ang="0">
                      <a:pos x="146" y="52"/>
                    </a:cxn>
                    <a:cxn ang="0">
                      <a:pos x="134" y="55"/>
                    </a:cxn>
                    <a:cxn ang="0">
                      <a:pos x="123" y="61"/>
                    </a:cxn>
                    <a:cxn ang="0">
                      <a:pos x="61" y="123"/>
                    </a:cxn>
                    <a:cxn ang="0">
                      <a:pos x="55" y="133"/>
                    </a:cxn>
                    <a:cxn ang="0">
                      <a:pos x="52" y="145"/>
                    </a:cxn>
                    <a:cxn ang="0">
                      <a:pos x="55" y="158"/>
                    </a:cxn>
                    <a:cxn ang="0">
                      <a:pos x="61" y="169"/>
                    </a:cxn>
                    <a:cxn ang="0">
                      <a:pos x="64" y="171"/>
                    </a:cxn>
                    <a:cxn ang="0">
                      <a:pos x="75" y="178"/>
                    </a:cxn>
                    <a:cxn ang="0">
                      <a:pos x="88" y="181"/>
                    </a:cxn>
                    <a:cxn ang="0">
                      <a:pos x="100" y="178"/>
                    </a:cxn>
                    <a:cxn ang="0">
                      <a:pos x="110" y="171"/>
                    </a:cxn>
                    <a:cxn ang="0">
                      <a:pos x="137" y="145"/>
                    </a:cxn>
                    <a:cxn ang="0">
                      <a:pos x="146" y="139"/>
                    </a:cxn>
                    <a:cxn ang="0">
                      <a:pos x="155" y="137"/>
                    </a:cxn>
                    <a:cxn ang="0">
                      <a:pos x="166" y="139"/>
                    </a:cxn>
                    <a:cxn ang="0">
                      <a:pos x="174" y="145"/>
                    </a:cxn>
                    <a:cxn ang="0">
                      <a:pos x="180" y="154"/>
                    </a:cxn>
                    <a:cxn ang="0">
                      <a:pos x="181" y="163"/>
                    </a:cxn>
                    <a:cxn ang="0">
                      <a:pos x="180" y="173"/>
                    </a:cxn>
                    <a:cxn ang="0">
                      <a:pos x="174" y="182"/>
                    </a:cxn>
                    <a:cxn ang="0">
                      <a:pos x="147" y="208"/>
                    </a:cxn>
                    <a:cxn ang="0">
                      <a:pos x="129" y="222"/>
                    </a:cxn>
                    <a:cxn ang="0">
                      <a:pos x="109" y="230"/>
                    </a:cxn>
                    <a:cxn ang="0">
                      <a:pos x="88" y="233"/>
                    </a:cxn>
                    <a:cxn ang="0">
                      <a:pos x="71" y="232"/>
                    </a:cxn>
                    <a:cxn ang="0">
                      <a:pos x="55" y="226"/>
                    </a:cxn>
                    <a:cxn ang="0">
                      <a:pos x="40" y="218"/>
                    </a:cxn>
                    <a:cxn ang="0">
                      <a:pos x="27" y="208"/>
                    </a:cxn>
                    <a:cxn ang="0">
                      <a:pos x="25" y="205"/>
                    </a:cxn>
                    <a:cxn ang="0">
                      <a:pos x="14" y="192"/>
                    </a:cxn>
                    <a:cxn ang="0">
                      <a:pos x="6" y="178"/>
                    </a:cxn>
                    <a:cxn ang="0">
                      <a:pos x="1" y="162"/>
                    </a:cxn>
                    <a:cxn ang="0">
                      <a:pos x="0" y="145"/>
                    </a:cxn>
                    <a:cxn ang="0">
                      <a:pos x="2" y="124"/>
                    </a:cxn>
                    <a:cxn ang="0">
                      <a:pos x="10" y="103"/>
                    </a:cxn>
                    <a:cxn ang="0">
                      <a:pos x="25" y="85"/>
                    </a:cxn>
                    <a:cxn ang="0">
                      <a:pos x="85" y="25"/>
                    </a:cxn>
                    <a:cxn ang="0">
                      <a:pos x="104" y="10"/>
                    </a:cxn>
                    <a:cxn ang="0">
                      <a:pos x="125" y="2"/>
                    </a:cxn>
                    <a:cxn ang="0">
                      <a:pos x="146" y="0"/>
                    </a:cxn>
                  </a:cxnLst>
                  <a:rect l="0" t="0" r="r" b="b"/>
                  <a:pathLst>
                    <a:path w="209" h="233">
                      <a:moveTo>
                        <a:pt x="146" y="0"/>
                      </a:moveTo>
                      <a:lnTo>
                        <a:pt x="171" y="4"/>
                      </a:lnTo>
                      <a:lnTo>
                        <a:pt x="195" y="14"/>
                      </a:lnTo>
                      <a:lnTo>
                        <a:pt x="200" y="17"/>
                      </a:lnTo>
                      <a:lnTo>
                        <a:pt x="201" y="19"/>
                      </a:lnTo>
                      <a:lnTo>
                        <a:pt x="209" y="27"/>
                      </a:lnTo>
                      <a:lnTo>
                        <a:pt x="172" y="64"/>
                      </a:lnTo>
                      <a:lnTo>
                        <a:pt x="170" y="61"/>
                      </a:lnTo>
                      <a:lnTo>
                        <a:pt x="159" y="55"/>
                      </a:lnTo>
                      <a:lnTo>
                        <a:pt x="146" y="52"/>
                      </a:lnTo>
                      <a:lnTo>
                        <a:pt x="134" y="55"/>
                      </a:lnTo>
                      <a:lnTo>
                        <a:pt x="123" y="61"/>
                      </a:lnTo>
                      <a:lnTo>
                        <a:pt x="61" y="123"/>
                      </a:lnTo>
                      <a:lnTo>
                        <a:pt x="55" y="133"/>
                      </a:lnTo>
                      <a:lnTo>
                        <a:pt x="52" y="145"/>
                      </a:lnTo>
                      <a:lnTo>
                        <a:pt x="55" y="158"/>
                      </a:lnTo>
                      <a:lnTo>
                        <a:pt x="61" y="169"/>
                      </a:lnTo>
                      <a:lnTo>
                        <a:pt x="64" y="171"/>
                      </a:lnTo>
                      <a:lnTo>
                        <a:pt x="75" y="178"/>
                      </a:lnTo>
                      <a:lnTo>
                        <a:pt x="88" y="181"/>
                      </a:lnTo>
                      <a:lnTo>
                        <a:pt x="100" y="178"/>
                      </a:lnTo>
                      <a:lnTo>
                        <a:pt x="110" y="171"/>
                      </a:lnTo>
                      <a:lnTo>
                        <a:pt x="137" y="145"/>
                      </a:lnTo>
                      <a:lnTo>
                        <a:pt x="146" y="139"/>
                      </a:lnTo>
                      <a:lnTo>
                        <a:pt x="155" y="137"/>
                      </a:lnTo>
                      <a:lnTo>
                        <a:pt x="166" y="139"/>
                      </a:lnTo>
                      <a:lnTo>
                        <a:pt x="174" y="145"/>
                      </a:lnTo>
                      <a:lnTo>
                        <a:pt x="180" y="154"/>
                      </a:lnTo>
                      <a:lnTo>
                        <a:pt x="181" y="163"/>
                      </a:lnTo>
                      <a:lnTo>
                        <a:pt x="180" y="173"/>
                      </a:lnTo>
                      <a:lnTo>
                        <a:pt x="174" y="182"/>
                      </a:lnTo>
                      <a:lnTo>
                        <a:pt x="147" y="208"/>
                      </a:lnTo>
                      <a:lnTo>
                        <a:pt x="129" y="222"/>
                      </a:lnTo>
                      <a:lnTo>
                        <a:pt x="109" y="230"/>
                      </a:lnTo>
                      <a:lnTo>
                        <a:pt x="88" y="233"/>
                      </a:lnTo>
                      <a:lnTo>
                        <a:pt x="71" y="232"/>
                      </a:lnTo>
                      <a:lnTo>
                        <a:pt x="55" y="226"/>
                      </a:lnTo>
                      <a:lnTo>
                        <a:pt x="40" y="218"/>
                      </a:lnTo>
                      <a:lnTo>
                        <a:pt x="27" y="208"/>
                      </a:lnTo>
                      <a:lnTo>
                        <a:pt x="25" y="205"/>
                      </a:lnTo>
                      <a:lnTo>
                        <a:pt x="14" y="192"/>
                      </a:lnTo>
                      <a:lnTo>
                        <a:pt x="6" y="178"/>
                      </a:lnTo>
                      <a:lnTo>
                        <a:pt x="1" y="162"/>
                      </a:lnTo>
                      <a:lnTo>
                        <a:pt x="0" y="145"/>
                      </a:lnTo>
                      <a:lnTo>
                        <a:pt x="2" y="124"/>
                      </a:lnTo>
                      <a:lnTo>
                        <a:pt x="10" y="103"/>
                      </a:lnTo>
                      <a:lnTo>
                        <a:pt x="25" y="85"/>
                      </a:lnTo>
                      <a:lnTo>
                        <a:pt x="85" y="25"/>
                      </a:lnTo>
                      <a:lnTo>
                        <a:pt x="104" y="10"/>
                      </a:lnTo>
                      <a:lnTo>
                        <a:pt x="125" y="2"/>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latin typeface="Calibri"/>
                  </a:endParaRPr>
                </a:p>
              </p:txBody>
            </p:sp>
          </p:grpSp>
          <p:sp>
            <p:nvSpPr>
              <p:cNvPr id="43" name="TextBox 42"/>
              <p:cNvSpPr txBox="1"/>
              <p:nvPr/>
            </p:nvSpPr>
            <p:spPr>
              <a:xfrm>
                <a:off x="836612" y="1752600"/>
                <a:ext cx="2590006" cy="954107"/>
              </a:xfrm>
              <a:prstGeom prst="rect">
                <a:avLst/>
              </a:prstGeom>
              <a:noFill/>
            </p:spPr>
            <p:txBody>
              <a:bodyPr wrap="square" rtlCol="0">
                <a:spAutoFit/>
              </a:bodyPr>
              <a:lstStyle/>
              <a:p>
                <a:r>
                  <a:rPr lang="en-US" sz="1400" dirty="0" smtClean="0">
                    <a:latin typeface="Arial"/>
                    <a:cs typeface="Arial"/>
                  </a:rPr>
                  <a:t>We received best the Gold Award in Feb 2016 for being Accenture’s best vendor partner.</a:t>
                </a:r>
                <a:endParaRPr lang="en-US" sz="1400" dirty="0">
                  <a:latin typeface="Arial"/>
                  <a:cs typeface="Arial"/>
                </a:endParaRPr>
              </a:p>
            </p:txBody>
          </p:sp>
        </p:grpSp>
        <p:pic>
          <p:nvPicPr>
            <p:cNvPr id="91" name="Picture 90" descr="unnamed-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12811" y="3276600"/>
              <a:ext cx="1447800" cy="2909363"/>
            </a:xfrm>
            <a:prstGeom prst="rect">
              <a:avLst/>
            </a:prstGeom>
            <a:ln>
              <a:noFill/>
            </a:ln>
            <a:effectLst>
              <a:outerShdw blurRad="292100" dist="139700" dir="2700000" algn="tl" rotWithShape="0">
                <a:srgbClr val="333333">
                  <a:alpha val="65000"/>
                </a:srgbClr>
              </a:outerShdw>
            </a:effectLst>
          </p:spPr>
        </p:pic>
      </p:grpSp>
      <p:grpSp>
        <p:nvGrpSpPr>
          <p:cNvPr id="10" name="Group 9"/>
          <p:cNvGrpSpPr/>
          <p:nvPr/>
        </p:nvGrpSpPr>
        <p:grpSpPr>
          <a:xfrm>
            <a:off x="3504406" y="1676400"/>
            <a:ext cx="4724400" cy="2273082"/>
            <a:chOff x="3504406" y="1676400"/>
            <a:chExt cx="4724400" cy="2273082"/>
          </a:xfrm>
        </p:grpSpPr>
        <p:grpSp>
          <p:nvGrpSpPr>
            <p:cNvPr id="46" name="Group 45"/>
            <p:cNvGrpSpPr/>
            <p:nvPr/>
          </p:nvGrpSpPr>
          <p:grpSpPr>
            <a:xfrm>
              <a:off x="3504406" y="1676400"/>
              <a:ext cx="4724400" cy="2273082"/>
              <a:chOff x="3503612" y="1143000"/>
              <a:chExt cx="4724400" cy="2273082"/>
            </a:xfrm>
          </p:grpSpPr>
          <p:sp>
            <p:nvSpPr>
              <p:cNvPr id="47" name="Rectangle 46"/>
              <p:cNvSpPr/>
              <p:nvPr/>
            </p:nvSpPr>
            <p:spPr>
              <a:xfrm>
                <a:off x="3503612" y="1143000"/>
                <a:ext cx="4724400" cy="2133600"/>
              </a:xfrm>
              <a:prstGeom prst="rect">
                <a:avLst/>
              </a:prstGeom>
              <a:solidFill>
                <a:srgbClr val="FA8D2C">
                  <a:alpha val="20000"/>
                </a:srgbClr>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a:solidFill>
                    <a:prstClr val="white"/>
                  </a:solidFill>
                  <a:latin typeface="Calibri"/>
                </a:endParaRPr>
              </a:p>
            </p:txBody>
          </p:sp>
          <p:sp>
            <p:nvSpPr>
              <p:cNvPr id="48" name="TextBox 47"/>
              <p:cNvSpPr txBox="1"/>
              <p:nvPr/>
            </p:nvSpPr>
            <p:spPr>
              <a:xfrm>
                <a:off x="3731418" y="1219200"/>
                <a:ext cx="1865302" cy="369332"/>
              </a:xfrm>
              <a:prstGeom prst="rect">
                <a:avLst/>
              </a:prstGeom>
              <a:noFill/>
              <a:ln>
                <a:noFill/>
              </a:ln>
            </p:spPr>
            <p:txBody>
              <a:bodyPr wrap="none" rtlCol="0">
                <a:spAutoFit/>
              </a:bodyPr>
              <a:lstStyle/>
              <a:p>
                <a:pPr defTabSz="1218987"/>
                <a:r>
                  <a:rPr lang="en-US" dirty="0" smtClean="0">
                    <a:solidFill>
                      <a:srgbClr val="019ADD">
                        <a:lumMod val="50000"/>
                      </a:srgbClr>
                    </a:solidFill>
                    <a:latin typeface="Arial" pitchFamily="34" charset="0"/>
                    <a:cs typeface="Arial" pitchFamily="34" charset="0"/>
                  </a:rPr>
                  <a:t>Hewlett Packard</a:t>
                </a:r>
                <a:endParaRPr lang="en-US" dirty="0">
                  <a:solidFill>
                    <a:srgbClr val="019ADD">
                      <a:lumMod val="50000"/>
                    </a:srgbClr>
                  </a:solidFill>
                  <a:latin typeface="Arial" pitchFamily="34" charset="0"/>
                  <a:cs typeface="Arial" pitchFamily="34" charset="0"/>
                </a:endParaRPr>
              </a:p>
            </p:txBody>
          </p:sp>
          <p:sp>
            <p:nvSpPr>
              <p:cNvPr id="49" name="TextBox 48"/>
              <p:cNvSpPr txBox="1"/>
              <p:nvPr/>
            </p:nvSpPr>
            <p:spPr>
              <a:xfrm>
                <a:off x="3731418" y="1600200"/>
                <a:ext cx="2818606" cy="1815882"/>
              </a:xfrm>
              <a:prstGeom prst="rect">
                <a:avLst/>
              </a:prstGeom>
              <a:noFill/>
            </p:spPr>
            <p:txBody>
              <a:bodyPr wrap="square" rtlCol="0">
                <a:spAutoFit/>
              </a:bodyPr>
              <a:lstStyle/>
              <a:p>
                <a:r>
                  <a:rPr lang="en-US" sz="1400" dirty="0" smtClean="0">
                    <a:latin typeface="Arial"/>
                    <a:cs typeface="Arial"/>
                  </a:rPr>
                  <a:t>Our training </a:t>
                </a:r>
                <a:r>
                  <a:rPr lang="en-US" sz="1400" dirty="0" err="1" smtClean="0">
                    <a:latin typeface="Arial"/>
                    <a:cs typeface="Arial"/>
                  </a:rPr>
                  <a:t>gamification</a:t>
                </a:r>
                <a:r>
                  <a:rPr lang="en-US" sz="1400" dirty="0" smtClean="0">
                    <a:latin typeface="Arial"/>
                    <a:cs typeface="Arial"/>
                  </a:rPr>
                  <a:t> platform and methodology helped HP improve customer satisfaction and win the “</a:t>
                </a:r>
                <a:r>
                  <a:rPr lang="en-US" sz="1400" dirty="0">
                    <a:latin typeface="Arial"/>
                    <a:cs typeface="Arial"/>
                  </a:rPr>
                  <a:t>Best use of </a:t>
                </a:r>
                <a:r>
                  <a:rPr lang="en-US" sz="1400" dirty="0" err="1">
                    <a:latin typeface="Arial"/>
                    <a:cs typeface="Arial"/>
                  </a:rPr>
                  <a:t>Gamification</a:t>
                </a:r>
                <a:r>
                  <a:rPr lang="en-US" sz="1400" dirty="0">
                    <a:latin typeface="Arial"/>
                    <a:cs typeface="Arial"/>
                  </a:rPr>
                  <a:t> to Enhance Loyalty” </a:t>
                </a:r>
                <a:r>
                  <a:rPr lang="en-US" sz="1400" dirty="0" smtClean="0">
                    <a:latin typeface="Arial"/>
                    <a:cs typeface="Arial"/>
                  </a:rPr>
                  <a:t>award in </a:t>
                </a:r>
                <a:r>
                  <a:rPr lang="en-US" sz="1400" dirty="0">
                    <a:latin typeface="Arial"/>
                    <a:cs typeface="Arial"/>
                  </a:rPr>
                  <a:t>the Loyalty Summit </a:t>
                </a:r>
                <a:r>
                  <a:rPr lang="en-US" sz="1400" dirty="0" smtClean="0">
                    <a:latin typeface="Arial"/>
                    <a:cs typeface="Arial"/>
                  </a:rPr>
                  <a:t>2015.</a:t>
                </a:r>
                <a:endParaRPr lang="en-US" sz="1400" dirty="0">
                  <a:latin typeface="Arial"/>
                  <a:cs typeface="Arial"/>
                </a:endParaRPr>
              </a:p>
              <a:p>
                <a:endParaRPr lang="en-US" sz="1400" dirty="0">
                  <a:latin typeface="Arial"/>
                  <a:cs typeface="Arial"/>
                </a:endParaRPr>
              </a:p>
            </p:txBody>
          </p:sp>
          <p:grpSp>
            <p:nvGrpSpPr>
              <p:cNvPr id="50" name="Group 52"/>
              <p:cNvGrpSpPr/>
              <p:nvPr/>
            </p:nvGrpSpPr>
            <p:grpSpPr>
              <a:xfrm>
                <a:off x="7770018" y="1297906"/>
                <a:ext cx="300738" cy="302294"/>
                <a:chOff x="4769334" y="2840099"/>
                <a:chExt cx="920750" cy="925512"/>
              </a:xfrm>
              <a:solidFill>
                <a:schemeClr val="accent2"/>
              </a:solidFill>
            </p:grpSpPr>
            <p:sp>
              <p:nvSpPr>
                <p:cNvPr id="51" name="Freeform 18"/>
                <p:cNvSpPr>
                  <a:spLocks/>
                </p:cNvSpPr>
                <p:nvPr/>
              </p:nvSpPr>
              <p:spPr bwMode="auto">
                <a:xfrm>
                  <a:off x="4769334" y="2840099"/>
                  <a:ext cx="920750" cy="925512"/>
                </a:xfrm>
                <a:custGeom>
                  <a:avLst/>
                  <a:gdLst/>
                  <a:ahLst/>
                  <a:cxnLst>
                    <a:cxn ang="0">
                      <a:pos x="290" y="0"/>
                    </a:cxn>
                    <a:cxn ang="0">
                      <a:pos x="337" y="4"/>
                    </a:cxn>
                    <a:cxn ang="0">
                      <a:pos x="382" y="15"/>
                    </a:cxn>
                    <a:cxn ang="0">
                      <a:pos x="423" y="33"/>
                    </a:cxn>
                    <a:cxn ang="0">
                      <a:pos x="461" y="56"/>
                    </a:cxn>
                    <a:cxn ang="0">
                      <a:pos x="495" y="86"/>
                    </a:cxn>
                    <a:cxn ang="0">
                      <a:pos x="524" y="120"/>
                    </a:cxn>
                    <a:cxn ang="0">
                      <a:pos x="547" y="158"/>
                    </a:cxn>
                    <a:cxn ang="0">
                      <a:pos x="565" y="199"/>
                    </a:cxn>
                    <a:cxn ang="0">
                      <a:pos x="576" y="244"/>
                    </a:cxn>
                    <a:cxn ang="0">
                      <a:pos x="580" y="292"/>
                    </a:cxn>
                    <a:cxn ang="0">
                      <a:pos x="576" y="339"/>
                    </a:cxn>
                    <a:cxn ang="0">
                      <a:pos x="565" y="384"/>
                    </a:cxn>
                    <a:cxn ang="0">
                      <a:pos x="547" y="426"/>
                    </a:cxn>
                    <a:cxn ang="0">
                      <a:pos x="524" y="464"/>
                    </a:cxn>
                    <a:cxn ang="0">
                      <a:pos x="495" y="498"/>
                    </a:cxn>
                    <a:cxn ang="0">
                      <a:pos x="461" y="527"/>
                    </a:cxn>
                    <a:cxn ang="0">
                      <a:pos x="423" y="550"/>
                    </a:cxn>
                    <a:cxn ang="0">
                      <a:pos x="382" y="568"/>
                    </a:cxn>
                    <a:cxn ang="0">
                      <a:pos x="337" y="579"/>
                    </a:cxn>
                    <a:cxn ang="0">
                      <a:pos x="290" y="583"/>
                    </a:cxn>
                    <a:cxn ang="0">
                      <a:pos x="243" y="579"/>
                    </a:cxn>
                    <a:cxn ang="0">
                      <a:pos x="198" y="568"/>
                    </a:cxn>
                    <a:cxn ang="0">
                      <a:pos x="156" y="550"/>
                    </a:cxn>
                    <a:cxn ang="0">
                      <a:pos x="119" y="527"/>
                    </a:cxn>
                    <a:cxn ang="0">
                      <a:pos x="85" y="498"/>
                    </a:cxn>
                    <a:cxn ang="0">
                      <a:pos x="56" y="464"/>
                    </a:cxn>
                    <a:cxn ang="0">
                      <a:pos x="33" y="426"/>
                    </a:cxn>
                    <a:cxn ang="0">
                      <a:pos x="15" y="384"/>
                    </a:cxn>
                    <a:cxn ang="0">
                      <a:pos x="4" y="339"/>
                    </a:cxn>
                    <a:cxn ang="0">
                      <a:pos x="0" y="292"/>
                    </a:cxn>
                    <a:cxn ang="0">
                      <a:pos x="4" y="244"/>
                    </a:cxn>
                    <a:cxn ang="0">
                      <a:pos x="15" y="199"/>
                    </a:cxn>
                    <a:cxn ang="0">
                      <a:pos x="33" y="158"/>
                    </a:cxn>
                    <a:cxn ang="0">
                      <a:pos x="56" y="120"/>
                    </a:cxn>
                    <a:cxn ang="0">
                      <a:pos x="85" y="86"/>
                    </a:cxn>
                    <a:cxn ang="0">
                      <a:pos x="119" y="56"/>
                    </a:cxn>
                    <a:cxn ang="0">
                      <a:pos x="156" y="33"/>
                    </a:cxn>
                    <a:cxn ang="0">
                      <a:pos x="198" y="15"/>
                    </a:cxn>
                    <a:cxn ang="0">
                      <a:pos x="243" y="4"/>
                    </a:cxn>
                    <a:cxn ang="0">
                      <a:pos x="290" y="0"/>
                    </a:cxn>
                  </a:cxnLst>
                  <a:rect l="0" t="0" r="r" b="b"/>
                  <a:pathLst>
                    <a:path w="580" h="583">
                      <a:moveTo>
                        <a:pt x="290" y="0"/>
                      </a:moveTo>
                      <a:lnTo>
                        <a:pt x="337" y="4"/>
                      </a:lnTo>
                      <a:lnTo>
                        <a:pt x="382" y="15"/>
                      </a:lnTo>
                      <a:lnTo>
                        <a:pt x="423" y="33"/>
                      </a:lnTo>
                      <a:lnTo>
                        <a:pt x="461" y="56"/>
                      </a:lnTo>
                      <a:lnTo>
                        <a:pt x="495" y="86"/>
                      </a:lnTo>
                      <a:lnTo>
                        <a:pt x="524" y="120"/>
                      </a:lnTo>
                      <a:lnTo>
                        <a:pt x="547" y="158"/>
                      </a:lnTo>
                      <a:lnTo>
                        <a:pt x="565" y="199"/>
                      </a:lnTo>
                      <a:lnTo>
                        <a:pt x="576" y="244"/>
                      </a:lnTo>
                      <a:lnTo>
                        <a:pt x="580" y="292"/>
                      </a:lnTo>
                      <a:lnTo>
                        <a:pt x="576" y="339"/>
                      </a:lnTo>
                      <a:lnTo>
                        <a:pt x="565" y="384"/>
                      </a:lnTo>
                      <a:lnTo>
                        <a:pt x="547" y="426"/>
                      </a:lnTo>
                      <a:lnTo>
                        <a:pt x="524" y="464"/>
                      </a:lnTo>
                      <a:lnTo>
                        <a:pt x="495" y="498"/>
                      </a:lnTo>
                      <a:lnTo>
                        <a:pt x="461" y="527"/>
                      </a:lnTo>
                      <a:lnTo>
                        <a:pt x="423" y="550"/>
                      </a:lnTo>
                      <a:lnTo>
                        <a:pt x="382" y="568"/>
                      </a:lnTo>
                      <a:lnTo>
                        <a:pt x="337" y="579"/>
                      </a:lnTo>
                      <a:lnTo>
                        <a:pt x="290" y="583"/>
                      </a:lnTo>
                      <a:lnTo>
                        <a:pt x="243" y="579"/>
                      </a:lnTo>
                      <a:lnTo>
                        <a:pt x="198" y="568"/>
                      </a:lnTo>
                      <a:lnTo>
                        <a:pt x="156" y="550"/>
                      </a:lnTo>
                      <a:lnTo>
                        <a:pt x="119" y="527"/>
                      </a:lnTo>
                      <a:lnTo>
                        <a:pt x="85" y="498"/>
                      </a:lnTo>
                      <a:lnTo>
                        <a:pt x="56" y="464"/>
                      </a:lnTo>
                      <a:lnTo>
                        <a:pt x="33" y="426"/>
                      </a:lnTo>
                      <a:lnTo>
                        <a:pt x="15" y="384"/>
                      </a:lnTo>
                      <a:lnTo>
                        <a:pt x="4" y="339"/>
                      </a:lnTo>
                      <a:lnTo>
                        <a:pt x="0" y="292"/>
                      </a:lnTo>
                      <a:lnTo>
                        <a:pt x="4" y="244"/>
                      </a:lnTo>
                      <a:lnTo>
                        <a:pt x="15" y="199"/>
                      </a:lnTo>
                      <a:lnTo>
                        <a:pt x="33" y="158"/>
                      </a:lnTo>
                      <a:lnTo>
                        <a:pt x="56" y="120"/>
                      </a:lnTo>
                      <a:lnTo>
                        <a:pt x="85" y="86"/>
                      </a:lnTo>
                      <a:lnTo>
                        <a:pt x="119" y="56"/>
                      </a:lnTo>
                      <a:lnTo>
                        <a:pt x="156" y="33"/>
                      </a:lnTo>
                      <a:lnTo>
                        <a:pt x="198" y="15"/>
                      </a:lnTo>
                      <a:lnTo>
                        <a:pt x="243" y="4"/>
                      </a:lnTo>
                      <a:lnTo>
                        <a:pt x="2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latin typeface="Calibri"/>
                  </a:endParaRPr>
                </a:p>
              </p:txBody>
            </p:sp>
            <p:sp>
              <p:nvSpPr>
                <p:cNvPr id="52" name="Freeform 19"/>
                <p:cNvSpPr>
                  <a:spLocks/>
                </p:cNvSpPr>
                <p:nvPr/>
              </p:nvSpPr>
              <p:spPr bwMode="auto">
                <a:xfrm>
                  <a:off x="4936022" y="3203061"/>
                  <a:ext cx="584200" cy="457199"/>
                </a:xfrm>
                <a:custGeom>
                  <a:avLst/>
                  <a:gdLst/>
                  <a:ahLst/>
                  <a:cxnLst>
                    <a:cxn ang="0">
                      <a:pos x="300" y="0"/>
                    </a:cxn>
                    <a:cxn ang="0">
                      <a:pos x="368" y="68"/>
                    </a:cxn>
                    <a:cxn ang="0">
                      <a:pos x="219" y="219"/>
                    </a:cxn>
                    <a:cxn ang="0">
                      <a:pos x="151" y="288"/>
                    </a:cxn>
                    <a:cxn ang="0">
                      <a:pos x="0" y="136"/>
                    </a:cxn>
                    <a:cxn ang="0">
                      <a:pos x="68" y="68"/>
                    </a:cxn>
                    <a:cxn ang="0">
                      <a:pos x="151" y="151"/>
                    </a:cxn>
                    <a:cxn ang="0">
                      <a:pos x="300" y="0"/>
                    </a:cxn>
                  </a:cxnLst>
                  <a:rect l="0" t="0" r="r" b="b"/>
                  <a:pathLst>
                    <a:path w="368" h="288">
                      <a:moveTo>
                        <a:pt x="300" y="0"/>
                      </a:moveTo>
                      <a:lnTo>
                        <a:pt x="368" y="68"/>
                      </a:lnTo>
                      <a:lnTo>
                        <a:pt x="219" y="219"/>
                      </a:lnTo>
                      <a:lnTo>
                        <a:pt x="151" y="288"/>
                      </a:lnTo>
                      <a:lnTo>
                        <a:pt x="0" y="136"/>
                      </a:lnTo>
                      <a:lnTo>
                        <a:pt x="68" y="68"/>
                      </a:lnTo>
                      <a:lnTo>
                        <a:pt x="151" y="151"/>
                      </a:lnTo>
                      <a:lnTo>
                        <a:pt x="30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latin typeface="Calibri"/>
                  </a:endParaRPr>
                </a:p>
              </p:txBody>
            </p:sp>
          </p:grpSp>
        </p:grpSp>
        <p:pic>
          <p:nvPicPr>
            <p:cNvPr id="3" name="Picture 2"/>
            <p:cNvPicPr>
              <a:picLocks noChangeAspect="1"/>
            </p:cNvPicPr>
            <p:nvPr/>
          </p:nvPicPr>
          <p:blipFill rotWithShape="1">
            <a:blip r:embed="rId3"/>
            <a:srcRect l="18487" t="14435" r="18278" b="35774"/>
            <a:stretch/>
          </p:blipFill>
          <p:spPr>
            <a:xfrm>
              <a:off x="6627812" y="2209800"/>
              <a:ext cx="1458912" cy="1153558"/>
            </a:xfrm>
            <a:prstGeom prst="rect">
              <a:avLst/>
            </a:prstGeom>
          </p:spPr>
        </p:pic>
      </p:grpSp>
      <p:grpSp>
        <p:nvGrpSpPr>
          <p:cNvPr id="14" name="Group 13"/>
          <p:cNvGrpSpPr/>
          <p:nvPr/>
        </p:nvGrpSpPr>
        <p:grpSpPr>
          <a:xfrm>
            <a:off x="8304212" y="1676400"/>
            <a:ext cx="3581400" cy="5105400"/>
            <a:chOff x="8304212" y="1676400"/>
            <a:chExt cx="3581400" cy="5105400"/>
          </a:xfrm>
        </p:grpSpPr>
        <p:grpSp>
          <p:nvGrpSpPr>
            <p:cNvPr id="53" name="Group 52"/>
            <p:cNvGrpSpPr/>
            <p:nvPr/>
          </p:nvGrpSpPr>
          <p:grpSpPr>
            <a:xfrm>
              <a:off x="8304212" y="1676400"/>
              <a:ext cx="3581400" cy="5105400"/>
              <a:chOff x="8303418" y="982682"/>
              <a:chExt cx="3581400" cy="5105400"/>
            </a:xfrm>
          </p:grpSpPr>
          <p:sp>
            <p:nvSpPr>
              <p:cNvPr id="54" name="Rectangle 53"/>
              <p:cNvSpPr/>
              <p:nvPr/>
            </p:nvSpPr>
            <p:spPr>
              <a:xfrm>
                <a:off x="8303418" y="982682"/>
                <a:ext cx="3581400" cy="5105400"/>
              </a:xfrm>
              <a:prstGeom prst="rect">
                <a:avLst/>
              </a:prstGeom>
              <a:solidFill>
                <a:srgbClr val="92D050">
                  <a:alpha val="20000"/>
                </a:srgbClr>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a:solidFill>
                    <a:prstClr val="white"/>
                  </a:solidFill>
                  <a:latin typeface="Calibri"/>
                </a:endParaRPr>
              </a:p>
            </p:txBody>
          </p:sp>
          <p:sp>
            <p:nvSpPr>
              <p:cNvPr id="55" name="Rectangle 54"/>
              <p:cNvSpPr/>
              <p:nvPr/>
            </p:nvSpPr>
            <p:spPr>
              <a:xfrm>
                <a:off x="9979818" y="1516082"/>
                <a:ext cx="1752600" cy="1384995"/>
              </a:xfrm>
              <a:prstGeom prst="rect">
                <a:avLst/>
              </a:prstGeom>
            </p:spPr>
            <p:txBody>
              <a:bodyPr wrap="square">
                <a:spAutoFit/>
              </a:bodyPr>
              <a:lstStyle/>
              <a:p>
                <a:r>
                  <a:rPr lang="en-US" sz="1400" dirty="0" smtClean="0">
                    <a:latin typeface="Arial"/>
                    <a:cs typeface="Arial"/>
                  </a:rPr>
                  <a:t>Our project received a citation from ATD, US (formerly ASTD) in the Integrated Talent Management</a:t>
                </a:r>
                <a:endParaRPr lang="en-US" sz="1400" dirty="0">
                  <a:latin typeface="Arial"/>
                  <a:cs typeface="Arial"/>
                </a:endParaRPr>
              </a:p>
            </p:txBody>
          </p:sp>
          <p:grpSp>
            <p:nvGrpSpPr>
              <p:cNvPr id="57" name="Group 30"/>
              <p:cNvGrpSpPr/>
              <p:nvPr/>
            </p:nvGrpSpPr>
            <p:grpSpPr>
              <a:xfrm>
                <a:off x="11196717" y="1135082"/>
                <a:ext cx="460295" cy="289138"/>
                <a:chOff x="5715001" y="3364251"/>
                <a:chExt cx="755650" cy="474662"/>
              </a:xfrm>
              <a:solidFill>
                <a:schemeClr val="accent2"/>
              </a:solidFill>
            </p:grpSpPr>
            <p:sp>
              <p:nvSpPr>
                <p:cNvPr id="59" name="Freeform 18"/>
                <p:cNvSpPr>
                  <a:spLocks/>
                </p:cNvSpPr>
                <p:nvPr/>
              </p:nvSpPr>
              <p:spPr bwMode="auto">
                <a:xfrm>
                  <a:off x="6283326" y="3627438"/>
                  <a:ext cx="161925" cy="61913"/>
                </a:xfrm>
                <a:custGeom>
                  <a:avLst/>
                  <a:gdLst/>
                  <a:ahLst/>
                  <a:cxnLst>
                    <a:cxn ang="0">
                      <a:pos x="52" y="0"/>
                    </a:cxn>
                    <a:cxn ang="0">
                      <a:pos x="66" y="3"/>
                    </a:cxn>
                    <a:cxn ang="0">
                      <a:pos x="78" y="8"/>
                    </a:cxn>
                    <a:cxn ang="0">
                      <a:pos x="89" y="13"/>
                    </a:cxn>
                    <a:cxn ang="0">
                      <a:pos x="102" y="26"/>
                    </a:cxn>
                    <a:cxn ang="0">
                      <a:pos x="89" y="37"/>
                    </a:cxn>
                    <a:cxn ang="0">
                      <a:pos x="86" y="38"/>
                    </a:cxn>
                    <a:cxn ang="0">
                      <a:pos x="86" y="37"/>
                    </a:cxn>
                    <a:cxn ang="0">
                      <a:pos x="85" y="37"/>
                    </a:cxn>
                    <a:cxn ang="0">
                      <a:pos x="85" y="36"/>
                    </a:cxn>
                    <a:cxn ang="0">
                      <a:pos x="82" y="34"/>
                    </a:cxn>
                    <a:cxn ang="0">
                      <a:pos x="77" y="29"/>
                    </a:cxn>
                    <a:cxn ang="0">
                      <a:pos x="66" y="22"/>
                    </a:cxn>
                    <a:cxn ang="0">
                      <a:pos x="52" y="20"/>
                    </a:cxn>
                    <a:cxn ang="0">
                      <a:pos x="44" y="21"/>
                    </a:cxn>
                    <a:cxn ang="0">
                      <a:pos x="35" y="24"/>
                    </a:cxn>
                    <a:cxn ang="0">
                      <a:pos x="24" y="30"/>
                    </a:cxn>
                    <a:cxn ang="0">
                      <a:pos x="14" y="39"/>
                    </a:cxn>
                    <a:cxn ang="0">
                      <a:pos x="0" y="25"/>
                    </a:cxn>
                    <a:cxn ang="0">
                      <a:pos x="19" y="11"/>
                    </a:cxn>
                    <a:cxn ang="0">
                      <a:pos x="36" y="3"/>
                    </a:cxn>
                    <a:cxn ang="0">
                      <a:pos x="52" y="0"/>
                    </a:cxn>
                  </a:cxnLst>
                  <a:rect l="0" t="0" r="r" b="b"/>
                  <a:pathLst>
                    <a:path w="102" h="39">
                      <a:moveTo>
                        <a:pt x="52" y="0"/>
                      </a:moveTo>
                      <a:lnTo>
                        <a:pt x="66" y="3"/>
                      </a:lnTo>
                      <a:lnTo>
                        <a:pt x="78" y="8"/>
                      </a:lnTo>
                      <a:lnTo>
                        <a:pt x="89" y="13"/>
                      </a:lnTo>
                      <a:lnTo>
                        <a:pt x="102" y="26"/>
                      </a:lnTo>
                      <a:lnTo>
                        <a:pt x="89" y="37"/>
                      </a:lnTo>
                      <a:lnTo>
                        <a:pt x="86" y="38"/>
                      </a:lnTo>
                      <a:lnTo>
                        <a:pt x="86" y="37"/>
                      </a:lnTo>
                      <a:lnTo>
                        <a:pt x="85" y="37"/>
                      </a:lnTo>
                      <a:lnTo>
                        <a:pt x="85" y="36"/>
                      </a:lnTo>
                      <a:lnTo>
                        <a:pt x="82" y="34"/>
                      </a:lnTo>
                      <a:lnTo>
                        <a:pt x="77" y="29"/>
                      </a:lnTo>
                      <a:lnTo>
                        <a:pt x="66" y="22"/>
                      </a:lnTo>
                      <a:lnTo>
                        <a:pt x="52" y="20"/>
                      </a:lnTo>
                      <a:lnTo>
                        <a:pt x="44" y="21"/>
                      </a:lnTo>
                      <a:lnTo>
                        <a:pt x="35" y="24"/>
                      </a:lnTo>
                      <a:lnTo>
                        <a:pt x="24" y="30"/>
                      </a:lnTo>
                      <a:lnTo>
                        <a:pt x="14" y="39"/>
                      </a:lnTo>
                      <a:lnTo>
                        <a:pt x="0" y="25"/>
                      </a:lnTo>
                      <a:lnTo>
                        <a:pt x="19" y="11"/>
                      </a:lnTo>
                      <a:lnTo>
                        <a:pt x="36" y="3"/>
                      </a:lnTo>
                      <a:lnTo>
                        <a:pt x="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latin typeface="Calibri"/>
                  </a:endParaRPr>
                </a:p>
              </p:txBody>
            </p:sp>
            <p:sp>
              <p:nvSpPr>
                <p:cNvPr id="65" name="Freeform 19"/>
                <p:cNvSpPr>
                  <a:spLocks/>
                </p:cNvSpPr>
                <p:nvPr/>
              </p:nvSpPr>
              <p:spPr bwMode="auto">
                <a:xfrm>
                  <a:off x="6122988" y="3689350"/>
                  <a:ext cx="158750" cy="63500"/>
                </a:xfrm>
                <a:custGeom>
                  <a:avLst/>
                  <a:gdLst/>
                  <a:ahLst/>
                  <a:cxnLst>
                    <a:cxn ang="0">
                      <a:pos x="87" y="0"/>
                    </a:cxn>
                    <a:cxn ang="0">
                      <a:pos x="100" y="15"/>
                    </a:cxn>
                    <a:cxn ang="0">
                      <a:pos x="83" y="29"/>
                    </a:cxn>
                    <a:cxn ang="0">
                      <a:pos x="66" y="37"/>
                    </a:cxn>
                    <a:cxn ang="0">
                      <a:pos x="50" y="40"/>
                    </a:cxn>
                    <a:cxn ang="0">
                      <a:pos x="35" y="38"/>
                    </a:cxn>
                    <a:cxn ang="0">
                      <a:pos x="24" y="33"/>
                    </a:cxn>
                    <a:cxn ang="0">
                      <a:pos x="13" y="27"/>
                    </a:cxn>
                    <a:cxn ang="0">
                      <a:pos x="9" y="24"/>
                    </a:cxn>
                    <a:cxn ang="0">
                      <a:pos x="6" y="20"/>
                    </a:cxn>
                    <a:cxn ang="0">
                      <a:pos x="0" y="14"/>
                    </a:cxn>
                    <a:cxn ang="0">
                      <a:pos x="14" y="2"/>
                    </a:cxn>
                    <a:cxn ang="0">
                      <a:pos x="16" y="2"/>
                    </a:cxn>
                    <a:cxn ang="0">
                      <a:pos x="16" y="4"/>
                    </a:cxn>
                    <a:cxn ang="0">
                      <a:pos x="17" y="4"/>
                    </a:cxn>
                    <a:cxn ang="0">
                      <a:pos x="18" y="7"/>
                    </a:cxn>
                    <a:cxn ang="0">
                      <a:pos x="21" y="8"/>
                    </a:cxn>
                    <a:cxn ang="0">
                      <a:pos x="25" y="11"/>
                    </a:cxn>
                    <a:cxn ang="0">
                      <a:pos x="35" y="17"/>
                    </a:cxn>
                    <a:cxn ang="0">
                      <a:pos x="50" y="20"/>
                    </a:cxn>
                    <a:cxn ang="0">
                      <a:pos x="60" y="19"/>
                    </a:cxn>
                    <a:cxn ang="0">
                      <a:pos x="74" y="12"/>
                    </a:cxn>
                    <a:cxn ang="0">
                      <a:pos x="87" y="0"/>
                    </a:cxn>
                  </a:cxnLst>
                  <a:rect l="0" t="0" r="r" b="b"/>
                  <a:pathLst>
                    <a:path w="100" h="40">
                      <a:moveTo>
                        <a:pt x="87" y="0"/>
                      </a:moveTo>
                      <a:lnTo>
                        <a:pt x="100" y="15"/>
                      </a:lnTo>
                      <a:lnTo>
                        <a:pt x="83" y="29"/>
                      </a:lnTo>
                      <a:lnTo>
                        <a:pt x="66" y="37"/>
                      </a:lnTo>
                      <a:lnTo>
                        <a:pt x="50" y="40"/>
                      </a:lnTo>
                      <a:lnTo>
                        <a:pt x="35" y="38"/>
                      </a:lnTo>
                      <a:lnTo>
                        <a:pt x="24" y="33"/>
                      </a:lnTo>
                      <a:lnTo>
                        <a:pt x="13" y="27"/>
                      </a:lnTo>
                      <a:lnTo>
                        <a:pt x="9" y="24"/>
                      </a:lnTo>
                      <a:lnTo>
                        <a:pt x="6" y="20"/>
                      </a:lnTo>
                      <a:lnTo>
                        <a:pt x="0" y="14"/>
                      </a:lnTo>
                      <a:lnTo>
                        <a:pt x="14" y="2"/>
                      </a:lnTo>
                      <a:lnTo>
                        <a:pt x="16" y="2"/>
                      </a:lnTo>
                      <a:lnTo>
                        <a:pt x="16" y="4"/>
                      </a:lnTo>
                      <a:lnTo>
                        <a:pt x="17" y="4"/>
                      </a:lnTo>
                      <a:lnTo>
                        <a:pt x="18" y="7"/>
                      </a:lnTo>
                      <a:lnTo>
                        <a:pt x="21" y="8"/>
                      </a:lnTo>
                      <a:lnTo>
                        <a:pt x="25" y="11"/>
                      </a:lnTo>
                      <a:lnTo>
                        <a:pt x="35" y="17"/>
                      </a:lnTo>
                      <a:lnTo>
                        <a:pt x="50" y="20"/>
                      </a:lnTo>
                      <a:lnTo>
                        <a:pt x="60" y="19"/>
                      </a:lnTo>
                      <a:lnTo>
                        <a:pt x="74" y="12"/>
                      </a:lnTo>
                      <a:lnTo>
                        <a:pt x="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latin typeface="Calibri"/>
                  </a:endParaRPr>
                </a:p>
              </p:txBody>
            </p:sp>
            <p:sp>
              <p:nvSpPr>
                <p:cNvPr id="66" name="Freeform 20"/>
                <p:cNvSpPr>
                  <a:spLocks/>
                </p:cNvSpPr>
                <p:nvPr/>
              </p:nvSpPr>
              <p:spPr bwMode="auto">
                <a:xfrm>
                  <a:off x="6062663" y="3364251"/>
                  <a:ext cx="407988" cy="444500"/>
                </a:xfrm>
                <a:custGeom>
                  <a:avLst/>
                  <a:gdLst/>
                  <a:ahLst/>
                  <a:cxnLst>
                    <a:cxn ang="0">
                      <a:pos x="208" y="0"/>
                    </a:cxn>
                    <a:cxn ang="0">
                      <a:pos x="257" y="0"/>
                    </a:cxn>
                    <a:cxn ang="0">
                      <a:pos x="257" y="280"/>
                    </a:cxn>
                    <a:cxn ang="0">
                      <a:pos x="27" y="280"/>
                    </a:cxn>
                    <a:cxn ang="0">
                      <a:pos x="27" y="279"/>
                    </a:cxn>
                    <a:cxn ang="0">
                      <a:pos x="29" y="277"/>
                    </a:cxn>
                    <a:cxn ang="0">
                      <a:pos x="29" y="275"/>
                    </a:cxn>
                    <a:cxn ang="0">
                      <a:pos x="31" y="273"/>
                    </a:cxn>
                    <a:cxn ang="0">
                      <a:pos x="37" y="268"/>
                    </a:cxn>
                    <a:cxn ang="0">
                      <a:pos x="39" y="264"/>
                    </a:cxn>
                    <a:cxn ang="0">
                      <a:pos x="40" y="259"/>
                    </a:cxn>
                    <a:cxn ang="0">
                      <a:pos x="43" y="247"/>
                    </a:cxn>
                    <a:cxn ang="0">
                      <a:pos x="43" y="230"/>
                    </a:cxn>
                    <a:cxn ang="0">
                      <a:pos x="40" y="210"/>
                    </a:cxn>
                    <a:cxn ang="0">
                      <a:pos x="33" y="193"/>
                    </a:cxn>
                    <a:cxn ang="0">
                      <a:pos x="18" y="178"/>
                    </a:cxn>
                    <a:cxn ang="0">
                      <a:pos x="13" y="171"/>
                    </a:cxn>
                    <a:cxn ang="0">
                      <a:pos x="6" y="166"/>
                    </a:cxn>
                    <a:cxn ang="0">
                      <a:pos x="0" y="162"/>
                    </a:cxn>
                    <a:cxn ang="0">
                      <a:pos x="5" y="148"/>
                    </a:cxn>
                    <a:cxn ang="0">
                      <a:pos x="8" y="132"/>
                    </a:cxn>
                    <a:cxn ang="0">
                      <a:pos x="39" y="148"/>
                    </a:cxn>
                    <a:cxn ang="0">
                      <a:pos x="39" y="98"/>
                    </a:cxn>
                    <a:cxn ang="0">
                      <a:pos x="138" y="144"/>
                    </a:cxn>
                    <a:cxn ang="0">
                      <a:pos x="138" y="98"/>
                    </a:cxn>
                    <a:cxn ang="0">
                      <a:pos x="208" y="136"/>
                    </a:cxn>
                    <a:cxn ang="0">
                      <a:pos x="208" y="0"/>
                    </a:cxn>
                  </a:cxnLst>
                  <a:rect l="0" t="0" r="r" b="b"/>
                  <a:pathLst>
                    <a:path w="257" h="280">
                      <a:moveTo>
                        <a:pt x="208" y="0"/>
                      </a:moveTo>
                      <a:lnTo>
                        <a:pt x="257" y="0"/>
                      </a:lnTo>
                      <a:lnTo>
                        <a:pt x="257" y="280"/>
                      </a:lnTo>
                      <a:lnTo>
                        <a:pt x="27" y="280"/>
                      </a:lnTo>
                      <a:lnTo>
                        <a:pt x="27" y="279"/>
                      </a:lnTo>
                      <a:lnTo>
                        <a:pt x="29" y="277"/>
                      </a:lnTo>
                      <a:lnTo>
                        <a:pt x="29" y="275"/>
                      </a:lnTo>
                      <a:lnTo>
                        <a:pt x="31" y="273"/>
                      </a:lnTo>
                      <a:lnTo>
                        <a:pt x="37" y="268"/>
                      </a:lnTo>
                      <a:lnTo>
                        <a:pt x="39" y="264"/>
                      </a:lnTo>
                      <a:lnTo>
                        <a:pt x="40" y="259"/>
                      </a:lnTo>
                      <a:lnTo>
                        <a:pt x="43" y="247"/>
                      </a:lnTo>
                      <a:lnTo>
                        <a:pt x="43" y="230"/>
                      </a:lnTo>
                      <a:lnTo>
                        <a:pt x="40" y="210"/>
                      </a:lnTo>
                      <a:lnTo>
                        <a:pt x="33" y="193"/>
                      </a:lnTo>
                      <a:lnTo>
                        <a:pt x="18" y="178"/>
                      </a:lnTo>
                      <a:lnTo>
                        <a:pt x="13" y="171"/>
                      </a:lnTo>
                      <a:lnTo>
                        <a:pt x="6" y="166"/>
                      </a:lnTo>
                      <a:lnTo>
                        <a:pt x="0" y="162"/>
                      </a:lnTo>
                      <a:lnTo>
                        <a:pt x="5" y="148"/>
                      </a:lnTo>
                      <a:lnTo>
                        <a:pt x="8" y="132"/>
                      </a:lnTo>
                      <a:lnTo>
                        <a:pt x="39" y="148"/>
                      </a:lnTo>
                      <a:lnTo>
                        <a:pt x="39" y="98"/>
                      </a:lnTo>
                      <a:lnTo>
                        <a:pt x="138" y="144"/>
                      </a:lnTo>
                      <a:lnTo>
                        <a:pt x="138" y="98"/>
                      </a:lnTo>
                      <a:lnTo>
                        <a:pt x="208" y="136"/>
                      </a:lnTo>
                      <a:lnTo>
                        <a:pt x="2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latin typeface="Calibri"/>
                  </a:endParaRPr>
                </a:p>
              </p:txBody>
            </p:sp>
            <p:sp>
              <p:nvSpPr>
                <p:cNvPr id="67" name="Freeform 21"/>
                <p:cNvSpPr>
                  <a:spLocks/>
                </p:cNvSpPr>
                <p:nvPr/>
              </p:nvSpPr>
              <p:spPr bwMode="auto">
                <a:xfrm>
                  <a:off x="5965826" y="3627438"/>
                  <a:ext cx="158750" cy="61913"/>
                </a:xfrm>
                <a:custGeom>
                  <a:avLst/>
                  <a:gdLst/>
                  <a:ahLst/>
                  <a:cxnLst>
                    <a:cxn ang="0">
                      <a:pos x="50" y="0"/>
                    </a:cxn>
                    <a:cxn ang="0">
                      <a:pos x="65" y="3"/>
                    </a:cxn>
                    <a:cxn ang="0">
                      <a:pos x="76" y="8"/>
                    </a:cxn>
                    <a:cxn ang="0">
                      <a:pos x="87" y="13"/>
                    </a:cxn>
                    <a:cxn ang="0">
                      <a:pos x="91" y="16"/>
                    </a:cxn>
                    <a:cxn ang="0">
                      <a:pos x="94" y="20"/>
                    </a:cxn>
                    <a:cxn ang="0">
                      <a:pos x="100" y="26"/>
                    </a:cxn>
                    <a:cxn ang="0">
                      <a:pos x="86" y="38"/>
                    </a:cxn>
                    <a:cxn ang="0">
                      <a:pos x="79" y="32"/>
                    </a:cxn>
                    <a:cxn ang="0">
                      <a:pos x="75" y="29"/>
                    </a:cxn>
                    <a:cxn ang="0">
                      <a:pos x="65" y="22"/>
                    </a:cxn>
                    <a:cxn ang="0">
                      <a:pos x="50" y="20"/>
                    </a:cxn>
                    <a:cxn ang="0">
                      <a:pos x="39" y="21"/>
                    </a:cxn>
                    <a:cxn ang="0">
                      <a:pos x="28" y="28"/>
                    </a:cxn>
                    <a:cxn ang="0">
                      <a:pos x="13" y="39"/>
                    </a:cxn>
                    <a:cxn ang="0">
                      <a:pos x="0" y="25"/>
                    </a:cxn>
                    <a:cxn ang="0">
                      <a:pos x="17" y="11"/>
                    </a:cxn>
                    <a:cxn ang="0">
                      <a:pos x="34" y="3"/>
                    </a:cxn>
                    <a:cxn ang="0">
                      <a:pos x="50" y="0"/>
                    </a:cxn>
                  </a:cxnLst>
                  <a:rect l="0" t="0" r="r" b="b"/>
                  <a:pathLst>
                    <a:path w="100" h="39">
                      <a:moveTo>
                        <a:pt x="50" y="0"/>
                      </a:moveTo>
                      <a:lnTo>
                        <a:pt x="65" y="3"/>
                      </a:lnTo>
                      <a:lnTo>
                        <a:pt x="76" y="8"/>
                      </a:lnTo>
                      <a:lnTo>
                        <a:pt x="87" y="13"/>
                      </a:lnTo>
                      <a:lnTo>
                        <a:pt x="91" y="16"/>
                      </a:lnTo>
                      <a:lnTo>
                        <a:pt x="94" y="20"/>
                      </a:lnTo>
                      <a:lnTo>
                        <a:pt x="100" y="26"/>
                      </a:lnTo>
                      <a:lnTo>
                        <a:pt x="86" y="38"/>
                      </a:lnTo>
                      <a:lnTo>
                        <a:pt x="79" y="32"/>
                      </a:lnTo>
                      <a:lnTo>
                        <a:pt x="75" y="29"/>
                      </a:lnTo>
                      <a:lnTo>
                        <a:pt x="65" y="22"/>
                      </a:lnTo>
                      <a:lnTo>
                        <a:pt x="50" y="20"/>
                      </a:lnTo>
                      <a:lnTo>
                        <a:pt x="39" y="21"/>
                      </a:lnTo>
                      <a:lnTo>
                        <a:pt x="28" y="28"/>
                      </a:lnTo>
                      <a:lnTo>
                        <a:pt x="13" y="39"/>
                      </a:lnTo>
                      <a:lnTo>
                        <a:pt x="0" y="25"/>
                      </a:lnTo>
                      <a:lnTo>
                        <a:pt x="17" y="11"/>
                      </a:lnTo>
                      <a:lnTo>
                        <a:pt x="34" y="3"/>
                      </a:lnTo>
                      <a:lnTo>
                        <a:pt x="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latin typeface="Calibri"/>
                  </a:endParaRPr>
                </a:p>
              </p:txBody>
            </p:sp>
            <p:sp>
              <p:nvSpPr>
                <p:cNvPr id="68" name="Freeform 22"/>
                <p:cNvSpPr>
                  <a:spLocks noEditPoints="1"/>
                </p:cNvSpPr>
                <p:nvPr/>
              </p:nvSpPr>
              <p:spPr bwMode="auto">
                <a:xfrm>
                  <a:off x="5715001" y="3502364"/>
                  <a:ext cx="393701" cy="336549"/>
                </a:xfrm>
                <a:custGeom>
                  <a:avLst/>
                  <a:gdLst/>
                  <a:ahLst/>
                  <a:cxnLst>
                    <a:cxn ang="0">
                      <a:pos x="64" y="33"/>
                    </a:cxn>
                    <a:cxn ang="0">
                      <a:pos x="80" y="49"/>
                    </a:cxn>
                    <a:cxn ang="0">
                      <a:pos x="80" y="74"/>
                    </a:cxn>
                    <a:cxn ang="0">
                      <a:pos x="80" y="87"/>
                    </a:cxn>
                    <a:cxn ang="0">
                      <a:pos x="96" y="101"/>
                    </a:cxn>
                    <a:cxn ang="0">
                      <a:pos x="89" y="112"/>
                    </a:cxn>
                    <a:cxn ang="0">
                      <a:pos x="87" y="105"/>
                    </a:cxn>
                    <a:cxn ang="0">
                      <a:pos x="85" y="105"/>
                    </a:cxn>
                    <a:cxn ang="0">
                      <a:pos x="87" y="110"/>
                    </a:cxn>
                    <a:cxn ang="0">
                      <a:pos x="81" y="127"/>
                    </a:cxn>
                    <a:cxn ang="0">
                      <a:pos x="79" y="155"/>
                    </a:cxn>
                    <a:cxn ang="0">
                      <a:pos x="68" y="171"/>
                    </a:cxn>
                    <a:cxn ang="0">
                      <a:pos x="30" y="169"/>
                    </a:cxn>
                    <a:cxn ang="0">
                      <a:pos x="14" y="160"/>
                    </a:cxn>
                    <a:cxn ang="0">
                      <a:pos x="12" y="138"/>
                    </a:cxn>
                    <a:cxn ang="0">
                      <a:pos x="18" y="118"/>
                    </a:cxn>
                    <a:cxn ang="0">
                      <a:pos x="19" y="112"/>
                    </a:cxn>
                    <a:cxn ang="0">
                      <a:pos x="21" y="105"/>
                    </a:cxn>
                    <a:cxn ang="0">
                      <a:pos x="22" y="102"/>
                    </a:cxn>
                    <a:cxn ang="0">
                      <a:pos x="18" y="113"/>
                    </a:cxn>
                    <a:cxn ang="0">
                      <a:pos x="9" y="135"/>
                    </a:cxn>
                    <a:cxn ang="0">
                      <a:pos x="2" y="144"/>
                    </a:cxn>
                    <a:cxn ang="0">
                      <a:pos x="0" y="126"/>
                    </a:cxn>
                    <a:cxn ang="0">
                      <a:pos x="9" y="102"/>
                    </a:cxn>
                    <a:cxn ang="0">
                      <a:pos x="35" y="83"/>
                    </a:cxn>
                    <a:cxn ang="0">
                      <a:pos x="25" y="61"/>
                    </a:cxn>
                    <a:cxn ang="0">
                      <a:pos x="33" y="40"/>
                    </a:cxn>
                    <a:cxn ang="0">
                      <a:pos x="54" y="30"/>
                    </a:cxn>
                    <a:cxn ang="0">
                      <a:pos x="184" y="4"/>
                    </a:cxn>
                    <a:cxn ang="0">
                      <a:pos x="208" y="28"/>
                    </a:cxn>
                    <a:cxn ang="0">
                      <a:pos x="209" y="58"/>
                    </a:cxn>
                    <a:cxn ang="0">
                      <a:pos x="195" y="80"/>
                    </a:cxn>
                    <a:cxn ang="0">
                      <a:pos x="216" y="92"/>
                    </a:cxn>
                    <a:cxn ang="0">
                      <a:pos x="237" y="113"/>
                    </a:cxn>
                    <a:cxn ang="0">
                      <a:pos x="248" y="144"/>
                    </a:cxn>
                    <a:cxn ang="0">
                      <a:pos x="245" y="167"/>
                    </a:cxn>
                    <a:cxn ang="0">
                      <a:pos x="237" y="176"/>
                    </a:cxn>
                    <a:cxn ang="0">
                      <a:pos x="229" y="147"/>
                    </a:cxn>
                    <a:cxn ang="0">
                      <a:pos x="220" y="121"/>
                    </a:cxn>
                    <a:cxn ang="0">
                      <a:pos x="217" y="120"/>
                    </a:cxn>
                    <a:cxn ang="0">
                      <a:pos x="229" y="154"/>
                    </a:cxn>
                    <a:cxn ang="0">
                      <a:pos x="233" y="184"/>
                    </a:cxn>
                    <a:cxn ang="0">
                      <a:pos x="216" y="205"/>
                    </a:cxn>
                    <a:cxn ang="0">
                      <a:pos x="186" y="212"/>
                    </a:cxn>
                    <a:cxn ang="0">
                      <a:pos x="132" y="210"/>
                    </a:cxn>
                    <a:cxn ang="0">
                      <a:pos x="108" y="197"/>
                    </a:cxn>
                    <a:cxn ang="0">
                      <a:pos x="103" y="171"/>
                    </a:cxn>
                    <a:cxn ang="0">
                      <a:pos x="114" y="130"/>
                    </a:cxn>
                    <a:cxn ang="0">
                      <a:pos x="120" y="112"/>
                    </a:cxn>
                    <a:cxn ang="0">
                      <a:pos x="110" y="133"/>
                    </a:cxn>
                    <a:cxn ang="0">
                      <a:pos x="100" y="163"/>
                    </a:cxn>
                    <a:cxn ang="0">
                      <a:pos x="92" y="173"/>
                    </a:cxn>
                    <a:cxn ang="0">
                      <a:pos x="87" y="157"/>
                    </a:cxn>
                    <a:cxn ang="0">
                      <a:pos x="89" y="127"/>
                    </a:cxn>
                    <a:cxn ang="0">
                      <a:pos x="107" y="101"/>
                    </a:cxn>
                    <a:cxn ang="0">
                      <a:pos x="129" y="85"/>
                    </a:cxn>
                    <a:cxn ang="0">
                      <a:pos x="132" y="70"/>
                    </a:cxn>
                    <a:cxn ang="0">
                      <a:pos x="124" y="45"/>
                    </a:cxn>
                    <a:cxn ang="0">
                      <a:pos x="137" y="13"/>
                    </a:cxn>
                    <a:cxn ang="0">
                      <a:pos x="167" y="0"/>
                    </a:cxn>
                  </a:cxnLst>
                  <a:rect l="0" t="0" r="r" b="b"/>
                  <a:pathLst>
                    <a:path w="248" h="212">
                      <a:moveTo>
                        <a:pt x="54" y="30"/>
                      </a:moveTo>
                      <a:lnTo>
                        <a:pt x="64" y="33"/>
                      </a:lnTo>
                      <a:lnTo>
                        <a:pt x="74" y="40"/>
                      </a:lnTo>
                      <a:lnTo>
                        <a:pt x="80" y="49"/>
                      </a:lnTo>
                      <a:lnTo>
                        <a:pt x="83" y="61"/>
                      </a:lnTo>
                      <a:lnTo>
                        <a:pt x="80" y="74"/>
                      </a:lnTo>
                      <a:lnTo>
                        <a:pt x="72" y="83"/>
                      </a:lnTo>
                      <a:lnTo>
                        <a:pt x="80" y="87"/>
                      </a:lnTo>
                      <a:lnTo>
                        <a:pt x="88" y="93"/>
                      </a:lnTo>
                      <a:lnTo>
                        <a:pt x="96" y="101"/>
                      </a:lnTo>
                      <a:lnTo>
                        <a:pt x="92" y="106"/>
                      </a:lnTo>
                      <a:lnTo>
                        <a:pt x="89" y="112"/>
                      </a:lnTo>
                      <a:lnTo>
                        <a:pt x="88" y="108"/>
                      </a:lnTo>
                      <a:lnTo>
                        <a:pt x="87" y="105"/>
                      </a:lnTo>
                      <a:lnTo>
                        <a:pt x="84" y="102"/>
                      </a:lnTo>
                      <a:lnTo>
                        <a:pt x="85" y="105"/>
                      </a:lnTo>
                      <a:lnTo>
                        <a:pt x="87" y="106"/>
                      </a:lnTo>
                      <a:lnTo>
                        <a:pt x="87" y="110"/>
                      </a:lnTo>
                      <a:lnTo>
                        <a:pt x="88" y="113"/>
                      </a:lnTo>
                      <a:lnTo>
                        <a:pt x="81" y="127"/>
                      </a:lnTo>
                      <a:lnTo>
                        <a:pt x="79" y="144"/>
                      </a:lnTo>
                      <a:lnTo>
                        <a:pt x="79" y="155"/>
                      </a:lnTo>
                      <a:lnTo>
                        <a:pt x="81" y="168"/>
                      </a:lnTo>
                      <a:lnTo>
                        <a:pt x="68" y="171"/>
                      </a:lnTo>
                      <a:lnTo>
                        <a:pt x="41" y="171"/>
                      </a:lnTo>
                      <a:lnTo>
                        <a:pt x="30" y="169"/>
                      </a:lnTo>
                      <a:lnTo>
                        <a:pt x="21" y="167"/>
                      </a:lnTo>
                      <a:lnTo>
                        <a:pt x="14" y="160"/>
                      </a:lnTo>
                      <a:lnTo>
                        <a:pt x="10" y="152"/>
                      </a:lnTo>
                      <a:lnTo>
                        <a:pt x="12" y="138"/>
                      </a:lnTo>
                      <a:lnTo>
                        <a:pt x="17" y="121"/>
                      </a:lnTo>
                      <a:lnTo>
                        <a:pt x="18" y="118"/>
                      </a:lnTo>
                      <a:lnTo>
                        <a:pt x="18" y="114"/>
                      </a:lnTo>
                      <a:lnTo>
                        <a:pt x="19" y="112"/>
                      </a:lnTo>
                      <a:lnTo>
                        <a:pt x="21" y="108"/>
                      </a:lnTo>
                      <a:lnTo>
                        <a:pt x="21" y="105"/>
                      </a:lnTo>
                      <a:lnTo>
                        <a:pt x="22" y="104"/>
                      </a:lnTo>
                      <a:lnTo>
                        <a:pt x="22" y="102"/>
                      </a:lnTo>
                      <a:lnTo>
                        <a:pt x="21" y="105"/>
                      </a:lnTo>
                      <a:lnTo>
                        <a:pt x="18" y="113"/>
                      </a:lnTo>
                      <a:lnTo>
                        <a:pt x="14" y="123"/>
                      </a:lnTo>
                      <a:lnTo>
                        <a:pt x="9" y="135"/>
                      </a:lnTo>
                      <a:lnTo>
                        <a:pt x="6" y="147"/>
                      </a:lnTo>
                      <a:lnTo>
                        <a:pt x="2" y="144"/>
                      </a:lnTo>
                      <a:lnTo>
                        <a:pt x="1" y="138"/>
                      </a:lnTo>
                      <a:lnTo>
                        <a:pt x="0" y="126"/>
                      </a:lnTo>
                      <a:lnTo>
                        <a:pt x="2" y="113"/>
                      </a:lnTo>
                      <a:lnTo>
                        <a:pt x="9" y="102"/>
                      </a:lnTo>
                      <a:lnTo>
                        <a:pt x="17" y="93"/>
                      </a:lnTo>
                      <a:lnTo>
                        <a:pt x="35" y="83"/>
                      </a:lnTo>
                      <a:lnTo>
                        <a:pt x="27" y="74"/>
                      </a:lnTo>
                      <a:lnTo>
                        <a:pt x="25" y="61"/>
                      </a:lnTo>
                      <a:lnTo>
                        <a:pt x="27" y="49"/>
                      </a:lnTo>
                      <a:lnTo>
                        <a:pt x="33" y="40"/>
                      </a:lnTo>
                      <a:lnTo>
                        <a:pt x="42" y="33"/>
                      </a:lnTo>
                      <a:lnTo>
                        <a:pt x="54" y="30"/>
                      </a:lnTo>
                      <a:close/>
                      <a:moveTo>
                        <a:pt x="167" y="0"/>
                      </a:moveTo>
                      <a:lnTo>
                        <a:pt x="184" y="4"/>
                      </a:lnTo>
                      <a:lnTo>
                        <a:pt x="199" y="13"/>
                      </a:lnTo>
                      <a:lnTo>
                        <a:pt x="208" y="28"/>
                      </a:lnTo>
                      <a:lnTo>
                        <a:pt x="212" y="45"/>
                      </a:lnTo>
                      <a:lnTo>
                        <a:pt x="209" y="58"/>
                      </a:lnTo>
                      <a:lnTo>
                        <a:pt x="204" y="70"/>
                      </a:lnTo>
                      <a:lnTo>
                        <a:pt x="195" y="80"/>
                      </a:lnTo>
                      <a:lnTo>
                        <a:pt x="205" y="85"/>
                      </a:lnTo>
                      <a:lnTo>
                        <a:pt x="216" y="92"/>
                      </a:lnTo>
                      <a:lnTo>
                        <a:pt x="228" y="101"/>
                      </a:lnTo>
                      <a:lnTo>
                        <a:pt x="237" y="113"/>
                      </a:lnTo>
                      <a:lnTo>
                        <a:pt x="245" y="127"/>
                      </a:lnTo>
                      <a:lnTo>
                        <a:pt x="248" y="144"/>
                      </a:lnTo>
                      <a:lnTo>
                        <a:pt x="248" y="157"/>
                      </a:lnTo>
                      <a:lnTo>
                        <a:pt x="245" y="167"/>
                      </a:lnTo>
                      <a:lnTo>
                        <a:pt x="242" y="173"/>
                      </a:lnTo>
                      <a:lnTo>
                        <a:pt x="237" y="176"/>
                      </a:lnTo>
                      <a:lnTo>
                        <a:pt x="234" y="163"/>
                      </a:lnTo>
                      <a:lnTo>
                        <a:pt x="229" y="147"/>
                      </a:lnTo>
                      <a:lnTo>
                        <a:pt x="225" y="133"/>
                      </a:lnTo>
                      <a:lnTo>
                        <a:pt x="220" y="121"/>
                      </a:lnTo>
                      <a:lnTo>
                        <a:pt x="216" y="112"/>
                      </a:lnTo>
                      <a:lnTo>
                        <a:pt x="217" y="120"/>
                      </a:lnTo>
                      <a:lnTo>
                        <a:pt x="221" y="130"/>
                      </a:lnTo>
                      <a:lnTo>
                        <a:pt x="229" y="154"/>
                      </a:lnTo>
                      <a:lnTo>
                        <a:pt x="232" y="171"/>
                      </a:lnTo>
                      <a:lnTo>
                        <a:pt x="233" y="184"/>
                      </a:lnTo>
                      <a:lnTo>
                        <a:pt x="227" y="197"/>
                      </a:lnTo>
                      <a:lnTo>
                        <a:pt x="216" y="205"/>
                      </a:lnTo>
                      <a:lnTo>
                        <a:pt x="203" y="210"/>
                      </a:lnTo>
                      <a:lnTo>
                        <a:pt x="186" y="212"/>
                      </a:lnTo>
                      <a:lnTo>
                        <a:pt x="149" y="212"/>
                      </a:lnTo>
                      <a:lnTo>
                        <a:pt x="132" y="210"/>
                      </a:lnTo>
                      <a:lnTo>
                        <a:pt x="118" y="205"/>
                      </a:lnTo>
                      <a:lnTo>
                        <a:pt x="108" y="197"/>
                      </a:lnTo>
                      <a:lnTo>
                        <a:pt x="101" y="184"/>
                      </a:lnTo>
                      <a:lnTo>
                        <a:pt x="103" y="171"/>
                      </a:lnTo>
                      <a:lnTo>
                        <a:pt x="107" y="154"/>
                      </a:lnTo>
                      <a:lnTo>
                        <a:pt x="114" y="130"/>
                      </a:lnTo>
                      <a:lnTo>
                        <a:pt x="117" y="120"/>
                      </a:lnTo>
                      <a:lnTo>
                        <a:pt x="120" y="112"/>
                      </a:lnTo>
                      <a:lnTo>
                        <a:pt x="116" y="121"/>
                      </a:lnTo>
                      <a:lnTo>
                        <a:pt x="110" y="133"/>
                      </a:lnTo>
                      <a:lnTo>
                        <a:pt x="104" y="147"/>
                      </a:lnTo>
                      <a:lnTo>
                        <a:pt x="100" y="163"/>
                      </a:lnTo>
                      <a:lnTo>
                        <a:pt x="96" y="176"/>
                      </a:lnTo>
                      <a:lnTo>
                        <a:pt x="92" y="173"/>
                      </a:lnTo>
                      <a:lnTo>
                        <a:pt x="89" y="167"/>
                      </a:lnTo>
                      <a:lnTo>
                        <a:pt x="87" y="157"/>
                      </a:lnTo>
                      <a:lnTo>
                        <a:pt x="87" y="144"/>
                      </a:lnTo>
                      <a:lnTo>
                        <a:pt x="89" y="127"/>
                      </a:lnTo>
                      <a:lnTo>
                        <a:pt x="97" y="113"/>
                      </a:lnTo>
                      <a:lnTo>
                        <a:pt x="107" y="101"/>
                      </a:lnTo>
                      <a:lnTo>
                        <a:pt x="118" y="92"/>
                      </a:lnTo>
                      <a:lnTo>
                        <a:pt x="129" y="85"/>
                      </a:lnTo>
                      <a:lnTo>
                        <a:pt x="139" y="80"/>
                      </a:lnTo>
                      <a:lnTo>
                        <a:pt x="132" y="70"/>
                      </a:lnTo>
                      <a:lnTo>
                        <a:pt x="126" y="58"/>
                      </a:lnTo>
                      <a:lnTo>
                        <a:pt x="124" y="45"/>
                      </a:lnTo>
                      <a:lnTo>
                        <a:pt x="128" y="28"/>
                      </a:lnTo>
                      <a:lnTo>
                        <a:pt x="137" y="13"/>
                      </a:lnTo>
                      <a:lnTo>
                        <a:pt x="150" y="4"/>
                      </a:lnTo>
                      <a:lnTo>
                        <a:pt x="1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latin typeface="Calibri"/>
                  </a:endParaRPr>
                </a:p>
              </p:txBody>
            </p:sp>
          </p:grpSp>
          <p:sp>
            <p:nvSpPr>
              <p:cNvPr id="58" name="TextBox 57"/>
              <p:cNvSpPr txBox="1"/>
              <p:nvPr/>
            </p:nvSpPr>
            <p:spPr>
              <a:xfrm>
                <a:off x="8532812" y="1058882"/>
                <a:ext cx="2091713" cy="369332"/>
              </a:xfrm>
              <a:prstGeom prst="rect">
                <a:avLst/>
              </a:prstGeom>
              <a:noFill/>
              <a:ln>
                <a:noFill/>
              </a:ln>
            </p:spPr>
            <p:txBody>
              <a:bodyPr wrap="none" rtlCol="0">
                <a:spAutoFit/>
              </a:bodyPr>
              <a:lstStyle/>
              <a:p>
                <a:pPr defTabSz="1218987"/>
                <a:r>
                  <a:rPr lang="en-US" dirty="0" smtClean="0">
                    <a:solidFill>
                      <a:srgbClr val="019ADD">
                        <a:lumMod val="50000"/>
                      </a:srgbClr>
                    </a:solidFill>
                    <a:latin typeface="Arial" pitchFamily="34" charset="0"/>
                    <a:cs typeface="Arial" pitchFamily="34" charset="0"/>
                  </a:rPr>
                  <a:t>ATD USA, Citation</a:t>
                </a:r>
                <a:endParaRPr lang="en-US" dirty="0">
                  <a:solidFill>
                    <a:srgbClr val="019ADD">
                      <a:lumMod val="50000"/>
                    </a:srgbClr>
                  </a:solidFill>
                  <a:latin typeface="Arial" pitchFamily="34" charset="0"/>
                  <a:cs typeface="Arial" pitchFamily="34" charset="0"/>
                </a:endParaRPr>
              </a:p>
            </p:txBody>
          </p:sp>
        </p:grpSp>
        <p:pic>
          <p:nvPicPr>
            <p:cNvPr id="2" name="Picture 1"/>
            <p:cNvPicPr>
              <a:picLocks noChangeAspect="1"/>
            </p:cNvPicPr>
            <p:nvPr/>
          </p:nvPicPr>
          <p:blipFill rotWithShape="1">
            <a:blip r:embed="rId4"/>
            <a:srcRect l="4771" t="4666" r="4099" b="10000"/>
            <a:stretch/>
          </p:blipFill>
          <p:spPr>
            <a:xfrm>
              <a:off x="8609012" y="2286000"/>
              <a:ext cx="1296591" cy="1219200"/>
            </a:xfrm>
            <a:prstGeom prst="rect">
              <a:avLst/>
            </a:prstGeom>
          </p:spPr>
        </p:pic>
        <p:sp>
          <p:nvSpPr>
            <p:cNvPr id="56" name="Rectangle 55"/>
            <p:cNvSpPr/>
            <p:nvPr/>
          </p:nvSpPr>
          <p:spPr>
            <a:xfrm>
              <a:off x="8532812" y="3505200"/>
              <a:ext cx="3048000" cy="738664"/>
            </a:xfrm>
            <a:prstGeom prst="rect">
              <a:avLst/>
            </a:prstGeom>
          </p:spPr>
          <p:txBody>
            <a:bodyPr wrap="square">
              <a:spAutoFit/>
            </a:bodyPr>
            <a:lstStyle/>
            <a:p>
              <a:r>
                <a:rPr lang="en-US" sz="1400" dirty="0">
                  <a:latin typeface="Arial"/>
                  <a:cs typeface="Arial"/>
                </a:rPr>
                <a:t>c</a:t>
              </a:r>
              <a:r>
                <a:rPr lang="en-US" sz="1400" dirty="0" smtClean="0">
                  <a:latin typeface="Arial"/>
                  <a:cs typeface="Arial"/>
                </a:rPr>
                <a:t>ategory, for the work we did on developing the client’s top talent pipeline.</a:t>
              </a:r>
              <a:endParaRPr lang="en-US" sz="1400" dirty="0">
                <a:latin typeface="Arial"/>
                <a:cs typeface="Arial"/>
              </a:endParaRPr>
            </a:p>
          </p:txBody>
        </p:sp>
        <p:pic>
          <p:nvPicPr>
            <p:cNvPr id="5" name="Picture 4"/>
            <p:cNvPicPr>
              <a:picLocks noChangeAspect="1"/>
            </p:cNvPicPr>
            <p:nvPr/>
          </p:nvPicPr>
          <p:blipFill rotWithShape="1">
            <a:blip r:embed="rId5"/>
            <a:srcRect l="32352" t="15900" r="29832" b="52510"/>
            <a:stretch/>
          </p:blipFill>
          <p:spPr>
            <a:xfrm>
              <a:off x="8609012" y="5012829"/>
              <a:ext cx="1295400" cy="1086697"/>
            </a:xfrm>
            <a:prstGeom prst="rect">
              <a:avLst/>
            </a:prstGeom>
          </p:spPr>
        </p:pic>
        <p:sp>
          <p:nvSpPr>
            <p:cNvPr id="60" name="Rectangle 59"/>
            <p:cNvSpPr/>
            <p:nvPr/>
          </p:nvSpPr>
          <p:spPr>
            <a:xfrm>
              <a:off x="10056812" y="4936629"/>
              <a:ext cx="1752600" cy="1169551"/>
            </a:xfrm>
            <a:prstGeom prst="rect">
              <a:avLst/>
            </a:prstGeom>
          </p:spPr>
          <p:txBody>
            <a:bodyPr wrap="square">
              <a:spAutoFit/>
            </a:bodyPr>
            <a:lstStyle/>
            <a:p>
              <a:r>
                <a:rPr lang="en-US" sz="1400" dirty="0" smtClean="0">
                  <a:latin typeface="Arial"/>
                  <a:cs typeface="Arial"/>
                </a:rPr>
                <a:t>Our client won the Learning Leader award for Operational Training and </a:t>
              </a:r>
              <a:endParaRPr lang="en-US" sz="1400" dirty="0">
                <a:latin typeface="Arial"/>
                <a:cs typeface="Arial"/>
              </a:endParaRPr>
            </a:p>
          </p:txBody>
        </p:sp>
        <p:sp>
          <p:nvSpPr>
            <p:cNvPr id="61" name="Rectangle 60"/>
            <p:cNvSpPr/>
            <p:nvPr/>
          </p:nvSpPr>
          <p:spPr>
            <a:xfrm>
              <a:off x="8532812" y="6029980"/>
              <a:ext cx="3124200" cy="523220"/>
            </a:xfrm>
            <a:prstGeom prst="rect">
              <a:avLst/>
            </a:prstGeom>
          </p:spPr>
          <p:txBody>
            <a:bodyPr wrap="square">
              <a:spAutoFit/>
            </a:bodyPr>
            <a:lstStyle/>
            <a:p>
              <a:r>
                <a:rPr lang="en-US" sz="1400" dirty="0">
                  <a:latin typeface="Arial"/>
                  <a:cs typeface="Arial"/>
                </a:rPr>
                <a:t>d</a:t>
              </a:r>
              <a:r>
                <a:rPr lang="en-US" sz="1400" dirty="0" smtClean="0">
                  <a:latin typeface="Arial"/>
                  <a:cs typeface="Arial"/>
                </a:rPr>
                <a:t>evelopment Excellence in recruitment capability.</a:t>
              </a:r>
              <a:endParaRPr lang="en-US" sz="1400" dirty="0">
                <a:latin typeface="Arial"/>
                <a:cs typeface="Arial"/>
              </a:endParaRPr>
            </a:p>
          </p:txBody>
        </p:sp>
        <p:sp>
          <p:nvSpPr>
            <p:cNvPr id="62" name="TextBox 61"/>
            <p:cNvSpPr txBox="1"/>
            <p:nvPr/>
          </p:nvSpPr>
          <p:spPr>
            <a:xfrm>
              <a:off x="8532812" y="4583668"/>
              <a:ext cx="2130624" cy="369332"/>
            </a:xfrm>
            <a:prstGeom prst="rect">
              <a:avLst/>
            </a:prstGeom>
            <a:noFill/>
            <a:ln>
              <a:noFill/>
            </a:ln>
          </p:spPr>
          <p:txBody>
            <a:bodyPr wrap="none" rtlCol="0">
              <a:spAutoFit/>
            </a:bodyPr>
            <a:lstStyle/>
            <a:p>
              <a:pPr defTabSz="1218987"/>
              <a:r>
                <a:rPr lang="en-US" dirty="0" err="1" smtClean="0">
                  <a:solidFill>
                    <a:srgbClr val="019ADD">
                      <a:lumMod val="50000"/>
                    </a:srgbClr>
                  </a:solidFill>
                  <a:latin typeface="Arial" pitchFamily="34" charset="0"/>
                  <a:cs typeface="Arial" pitchFamily="34" charset="0"/>
                </a:rPr>
                <a:t>Bersin</a:t>
              </a:r>
              <a:r>
                <a:rPr lang="en-US" dirty="0" smtClean="0">
                  <a:solidFill>
                    <a:srgbClr val="019ADD">
                      <a:lumMod val="50000"/>
                    </a:srgbClr>
                  </a:solidFill>
                  <a:latin typeface="Arial" pitchFamily="34" charset="0"/>
                  <a:cs typeface="Arial" pitchFamily="34" charset="0"/>
                </a:rPr>
                <a:t>, USA Award</a:t>
              </a:r>
              <a:endParaRPr lang="en-US" dirty="0">
                <a:solidFill>
                  <a:srgbClr val="019ADD">
                    <a:lumMod val="50000"/>
                  </a:srgbClr>
                </a:solidFill>
                <a:latin typeface="Arial" pitchFamily="34" charset="0"/>
                <a:cs typeface="Arial" pitchFamily="34" charset="0"/>
              </a:endParaRPr>
            </a:p>
          </p:txBody>
        </p:sp>
      </p:grpSp>
      <p:grpSp>
        <p:nvGrpSpPr>
          <p:cNvPr id="11" name="Group 10"/>
          <p:cNvGrpSpPr/>
          <p:nvPr/>
        </p:nvGrpSpPr>
        <p:grpSpPr>
          <a:xfrm>
            <a:off x="3504406" y="3810000"/>
            <a:ext cx="4724400" cy="1447800"/>
            <a:chOff x="3504406" y="3810000"/>
            <a:chExt cx="4724400" cy="1447800"/>
          </a:xfrm>
        </p:grpSpPr>
        <p:grpSp>
          <p:nvGrpSpPr>
            <p:cNvPr id="82" name="Group 81"/>
            <p:cNvGrpSpPr/>
            <p:nvPr/>
          </p:nvGrpSpPr>
          <p:grpSpPr>
            <a:xfrm>
              <a:off x="3504406" y="3810000"/>
              <a:ext cx="4724400" cy="1447800"/>
              <a:chOff x="3503612" y="1143000"/>
              <a:chExt cx="4724400" cy="1447800"/>
            </a:xfrm>
          </p:grpSpPr>
          <p:sp>
            <p:nvSpPr>
              <p:cNvPr id="83" name="Rectangle 82"/>
              <p:cNvSpPr/>
              <p:nvPr/>
            </p:nvSpPr>
            <p:spPr>
              <a:xfrm>
                <a:off x="3503612" y="1143000"/>
                <a:ext cx="4724400" cy="1447800"/>
              </a:xfrm>
              <a:prstGeom prst="rect">
                <a:avLst/>
              </a:prstGeom>
              <a:solidFill>
                <a:schemeClr val="bg1">
                  <a:lumMod val="85000"/>
                  <a:alpha val="20000"/>
                </a:schemeClr>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a:solidFill>
                    <a:prstClr val="white"/>
                  </a:solidFill>
                  <a:latin typeface="Calibri"/>
                </a:endParaRPr>
              </a:p>
            </p:txBody>
          </p:sp>
          <p:sp>
            <p:nvSpPr>
              <p:cNvPr id="85" name="TextBox 84"/>
              <p:cNvSpPr txBox="1"/>
              <p:nvPr/>
            </p:nvSpPr>
            <p:spPr>
              <a:xfrm>
                <a:off x="3731418" y="1219200"/>
                <a:ext cx="3952800" cy="369332"/>
              </a:xfrm>
              <a:prstGeom prst="rect">
                <a:avLst/>
              </a:prstGeom>
              <a:noFill/>
              <a:ln>
                <a:noFill/>
              </a:ln>
            </p:spPr>
            <p:txBody>
              <a:bodyPr wrap="none" rtlCol="0">
                <a:spAutoFit/>
              </a:bodyPr>
              <a:lstStyle/>
              <a:p>
                <a:pPr defTabSz="1218987"/>
                <a:r>
                  <a:rPr lang="en-US" dirty="0" smtClean="0">
                    <a:solidFill>
                      <a:srgbClr val="019ADD">
                        <a:lumMod val="50000"/>
                      </a:srgbClr>
                    </a:solidFill>
                    <a:latin typeface="Arial" pitchFamily="34" charset="0"/>
                    <a:cs typeface="Arial" pitchFamily="34" charset="0"/>
                  </a:rPr>
                  <a:t>Asia Outsourcing Awards, Singapore</a:t>
                </a:r>
                <a:endParaRPr lang="en-US" dirty="0">
                  <a:solidFill>
                    <a:srgbClr val="019ADD">
                      <a:lumMod val="50000"/>
                    </a:srgbClr>
                  </a:solidFill>
                  <a:latin typeface="Arial" pitchFamily="34" charset="0"/>
                  <a:cs typeface="Arial" pitchFamily="34" charset="0"/>
                </a:endParaRPr>
              </a:p>
            </p:txBody>
          </p:sp>
          <p:sp>
            <p:nvSpPr>
              <p:cNvPr id="87" name="TextBox 86"/>
              <p:cNvSpPr txBox="1"/>
              <p:nvPr/>
            </p:nvSpPr>
            <p:spPr>
              <a:xfrm>
                <a:off x="4417218" y="1623536"/>
                <a:ext cx="3582194" cy="738664"/>
              </a:xfrm>
              <a:prstGeom prst="rect">
                <a:avLst/>
              </a:prstGeom>
              <a:noFill/>
            </p:spPr>
            <p:txBody>
              <a:bodyPr wrap="square" rtlCol="0">
                <a:spAutoFit/>
              </a:bodyPr>
              <a:lstStyle/>
              <a:p>
                <a:r>
                  <a:rPr lang="en-US" sz="1400" dirty="0" smtClean="0">
                    <a:latin typeface="Arial"/>
                    <a:cs typeface="Arial"/>
                  </a:rPr>
                  <a:t>We received an award at the Asia Outsourcing Awards forum in Singapore for excellence in training </a:t>
                </a:r>
                <a:endParaRPr lang="en-US" sz="1400" dirty="0">
                  <a:latin typeface="Arial"/>
                  <a:cs typeface="Arial"/>
                </a:endParaRPr>
              </a:p>
            </p:txBody>
          </p:sp>
          <p:grpSp>
            <p:nvGrpSpPr>
              <p:cNvPr id="88" name="Group 52"/>
              <p:cNvGrpSpPr/>
              <p:nvPr/>
            </p:nvGrpSpPr>
            <p:grpSpPr>
              <a:xfrm>
                <a:off x="7770018" y="1295400"/>
                <a:ext cx="300738" cy="302294"/>
                <a:chOff x="4769334" y="2832429"/>
                <a:chExt cx="920750" cy="925512"/>
              </a:xfrm>
              <a:solidFill>
                <a:schemeClr val="accent2"/>
              </a:solidFill>
            </p:grpSpPr>
            <p:sp>
              <p:nvSpPr>
                <p:cNvPr id="89" name="Freeform 18"/>
                <p:cNvSpPr>
                  <a:spLocks/>
                </p:cNvSpPr>
                <p:nvPr/>
              </p:nvSpPr>
              <p:spPr bwMode="auto">
                <a:xfrm>
                  <a:off x="4769334" y="2832429"/>
                  <a:ext cx="920750" cy="925512"/>
                </a:xfrm>
                <a:custGeom>
                  <a:avLst/>
                  <a:gdLst/>
                  <a:ahLst/>
                  <a:cxnLst>
                    <a:cxn ang="0">
                      <a:pos x="290" y="0"/>
                    </a:cxn>
                    <a:cxn ang="0">
                      <a:pos x="337" y="4"/>
                    </a:cxn>
                    <a:cxn ang="0">
                      <a:pos x="382" y="15"/>
                    </a:cxn>
                    <a:cxn ang="0">
                      <a:pos x="423" y="33"/>
                    </a:cxn>
                    <a:cxn ang="0">
                      <a:pos x="461" y="56"/>
                    </a:cxn>
                    <a:cxn ang="0">
                      <a:pos x="495" y="86"/>
                    </a:cxn>
                    <a:cxn ang="0">
                      <a:pos x="524" y="120"/>
                    </a:cxn>
                    <a:cxn ang="0">
                      <a:pos x="547" y="158"/>
                    </a:cxn>
                    <a:cxn ang="0">
                      <a:pos x="565" y="199"/>
                    </a:cxn>
                    <a:cxn ang="0">
                      <a:pos x="576" y="244"/>
                    </a:cxn>
                    <a:cxn ang="0">
                      <a:pos x="580" y="292"/>
                    </a:cxn>
                    <a:cxn ang="0">
                      <a:pos x="576" y="339"/>
                    </a:cxn>
                    <a:cxn ang="0">
                      <a:pos x="565" y="384"/>
                    </a:cxn>
                    <a:cxn ang="0">
                      <a:pos x="547" y="426"/>
                    </a:cxn>
                    <a:cxn ang="0">
                      <a:pos x="524" y="464"/>
                    </a:cxn>
                    <a:cxn ang="0">
                      <a:pos x="495" y="498"/>
                    </a:cxn>
                    <a:cxn ang="0">
                      <a:pos x="461" y="527"/>
                    </a:cxn>
                    <a:cxn ang="0">
                      <a:pos x="423" y="550"/>
                    </a:cxn>
                    <a:cxn ang="0">
                      <a:pos x="382" y="568"/>
                    </a:cxn>
                    <a:cxn ang="0">
                      <a:pos x="337" y="579"/>
                    </a:cxn>
                    <a:cxn ang="0">
                      <a:pos x="290" y="583"/>
                    </a:cxn>
                    <a:cxn ang="0">
                      <a:pos x="243" y="579"/>
                    </a:cxn>
                    <a:cxn ang="0">
                      <a:pos x="198" y="568"/>
                    </a:cxn>
                    <a:cxn ang="0">
                      <a:pos x="156" y="550"/>
                    </a:cxn>
                    <a:cxn ang="0">
                      <a:pos x="119" y="527"/>
                    </a:cxn>
                    <a:cxn ang="0">
                      <a:pos x="85" y="498"/>
                    </a:cxn>
                    <a:cxn ang="0">
                      <a:pos x="56" y="464"/>
                    </a:cxn>
                    <a:cxn ang="0">
                      <a:pos x="33" y="426"/>
                    </a:cxn>
                    <a:cxn ang="0">
                      <a:pos x="15" y="384"/>
                    </a:cxn>
                    <a:cxn ang="0">
                      <a:pos x="4" y="339"/>
                    </a:cxn>
                    <a:cxn ang="0">
                      <a:pos x="0" y="292"/>
                    </a:cxn>
                    <a:cxn ang="0">
                      <a:pos x="4" y="244"/>
                    </a:cxn>
                    <a:cxn ang="0">
                      <a:pos x="15" y="199"/>
                    </a:cxn>
                    <a:cxn ang="0">
                      <a:pos x="33" y="158"/>
                    </a:cxn>
                    <a:cxn ang="0">
                      <a:pos x="56" y="120"/>
                    </a:cxn>
                    <a:cxn ang="0">
                      <a:pos x="85" y="86"/>
                    </a:cxn>
                    <a:cxn ang="0">
                      <a:pos x="119" y="56"/>
                    </a:cxn>
                    <a:cxn ang="0">
                      <a:pos x="156" y="33"/>
                    </a:cxn>
                    <a:cxn ang="0">
                      <a:pos x="198" y="15"/>
                    </a:cxn>
                    <a:cxn ang="0">
                      <a:pos x="243" y="4"/>
                    </a:cxn>
                    <a:cxn ang="0">
                      <a:pos x="290" y="0"/>
                    </a:cxn>
                  </a:cxnLst>
                  <a:rect l="0" t="0" r="r" b="b"/>
                  <a:pathLst>
                    <a:path w="580" h="583">
                      <a:moveTo>
                        <a:pt x="290" y="0"/>
                      </a:moveTo>
                      <a:lnTo>
                        <a:pt x="337" y="4"/>
                      </a:lnTo>
                      <a:lnTo>
                        <a:pt x="382" y="15"/>
                      </a:lnTo>
                      <a:lnTo>
                        <a:pt x="423" y="33"/>
                      </a:lnTo>
                      <a:lnTo>
                        <a:pt x="461" y="56"/>
                      </a:lnTo>
                      <a:lnTo>
                        <a:pt x="495" y="86"/>
                      </a:lnTo>
                      <a:lnTo>
                        <a:pt x="524" y="120"/>
                      </a:lnTo>
                      <a:lnTo>
                        <a:pt x="547" y="158"/>
                      </a:lnTo>
                      <a:lnTo>
                        <a:pt x="565" y="199"/>
                      </a:lnTo>
                      <a:lnTo>
                        <a:pt x="576" y="244"/>
                      </a:lnTo>
                      <a:lnTo>
                        <a:pt x="580" y="292"/>
                      </a:lnTo>
                      <a:lnTo>
                        <a:pt x="576" y="339"/>
                      </a:lnTo>
                      <a:lnTo>
                        <a:pt x="565" y="384"/>
                      </a:lnTo>
                      <a:lnTo>
                        <a:pt x="547" y="426"/>
                      </a:lnTo>
                      <a:lnTo>
                        <a:pt x="524" y="464"/>
                      </a:lnTo>
                      <a:lnTo>
                        <a:pt x="495" y="498"/>
                      </a:lnTo>
                      <a:lnTo>
                        <a:pt x="461" y="527"/>
                      </a:lnTo>
                      <a:lnTo>
                        <a:pt x="423" y="550"/>
                      </a:lnTo>
                      <a:lnTo>
                        <a:pt x="382" y="568"/>
                      </a:lnTo>
                      <a:lnTo>
                        <a:pt x="337" y="579"/>
                      </a:lnTo>
                      <a:lnTo>
                        <a:pt x="290" y="583"/>
                      </a:lnTo>
                      <a:lnTo>
                        <a:pt x="243" y="579"/>
                      </a:lnTo>
                      <a:lnTo>
                        <a:pt x="198" y="568"/>
                      </a:lnTo>
                      <a:lnTo>
                        <a:pt x="156" y="550"/>
                      </a:lnTo>
                      <a:lnTo>
                        <a:pt x="119" y="527"/>
                      </a:lnTo>
                      <a:lnTo>
                        <a:pt x="85" y="498"/>
                      </a:lnTo>
                      <a:lnTo>
                        <a:pt x="56" y="464"/>
                      </a:lnTo>
                      <a:lnTo>
                        <a:pt x="33" y="426"/>
                      </a:lnTo>
                      <a:lnTo>
                        <a:pt x="15" y="384"/>
                      </a:lnTo>
                      <a:lnTo>
                        <a:pt x="4" y="339"/>
                      </a:lnTo>
                      <a:lnTo>
                        <a:pt x="0" y="292"/>
                      </a:lnTo>
                      <a:lnTo>
                        <a:pt x="4" y="244"/>
                      </a:lnTo>
                      <a:lnTo>
                        <a:pt x="15" y="199"/>
                      </a:lnTo>
                      <a:lnTo>
                        <a:pt x="33" y="158"/>
                      </a:lnTo>
                      <a:lnTo>
                        <a:pt x="56" y="120"/>
                      </a:lnTo>
                      <a:lnTo>
                        <a:pt x="85" y="86"/>
                      </a:lnTo>
                      <a:lnTo>
                        <a:pt x="119" y="56"/>
                      </a:lnTo>
                      <a:lnTo>
                        <a:pt x="156" y="33"/>
                      </a:lnTo>
                      <a:lnTo>
                        <a:pt x="198" y="15"/>
                      </a:lnTo>
                      <a:lnTo>
                        <a:pt x="243" y="4"/>
                      </a:lnTo>
                      <a:lnTo>
                        <a:pt x="2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latin typeface="Calibri"/>
                  </a:endParaRPr>
                </a:p>
              </p:txBody>
            </p:sp>
            <p:sp>
              <p:nvSpPr>
                <p:cNvPr id="90" name="Freeform 19"/>
                <p:cNvSpPr>
                  <a:spLocks/>
                </p:cNvSpPr>
                <p:nvPr/>
              </p:nvSpPr>
              <p:spPr bwMode="auto">
                <a:xfrm>
                  <a:off x="4936022" y="3195391"/>
                  <a:ext cx="584200" cy="457199"/>
                </a:xfrm>
                <a:custGeom>
                  <a:avLst/>
                  <a:gdLst/>
                  <a:ahLst/>
                  <a:cxnLst>
                    <a:cxn ang="0">
                      <a:pos x="300" y="0"/>
                    </a:cxn>
                    <a:cxn ang="0">
                      <a:pos x="368" y="68"/>
                    </a:cxn>
                    <a:cxn ang="0">
                      <a:pos x="219" y="219"/>
                    </a:cxn>
                    <a:cxn ang="0">
                      <a:pos x="151" y="288"/>
                    </a:cxn>
                    <a:cxn ang="0">
                      <a:pos x="0" y="136"/>
                    </a:cxn>
                    <a:cxn ang="0">
                      <a:pos x="68" y="68"/>
                    </a:cxn>
                    <a:cxn ang="0">
                      <a:pos x="151" y="151"/>
                    </a:cxn>
                    <a:cxn ang="0">
                      <a:pos x="300" y="0"/>
                    </a:cxn>
                  </a:cxnLst>
                  <a:rect l="0" t="0" r="r" b="b"/>
                  <a:pathLst>
                    <a:path w="368" h="288">
                      <a:moveTo>
                        <a:pt x="300" y="0"/>
                      </a:moveTo>
                      <a:lnTo>
                        <a:pt x="368" y="68"/>
                      </a:lnTo>
                      <a:lnTo>
                        <a:pt x="219" y="219"/>
                      </a:lnTo>
                      <a:lnTo>
                        <a:pt x="151" y="288"/>
                      </a:lnTo>
                      <a:lnTo>
                        <a:pt x="0" y="136"/>
                      </a:lnTo>
                      <a:lnTo>
                        <a:pt x="68" y="68"/>
                      </a:lnTo>
                      <a:lnTo>
                        <a:pt x="151" y="151"/>
                      </a:lnTo>
                      <a:lnTo>
                        <a:pt x="30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latin typeface="Calibri"/>
                  </a:endParaRPr>
                </a:p>
              </p:txBody>
            </p:sp>
          </p:grpSp>
        </p:grpSp>
        <p:pic>
          <p:nvPicPr>
            <p:cNvPr id="6" name="Picture 5"/>
            <p:cNvPicPr>
              <a:picLocks noChangeAspect="1"/>
            </p:cNvPicPr>
            <p:nvPr/>
          </p:nvPicPr>
          <p:blipFill rotWithShape="1">
            <a:blip r:embed="rId6"/>
            <a:srcRect l="31092" t="7113" r="30882" b="7113"/>
            <a:stretch/>
          </p:blipFill>
          <p:spPr>
            <a:xfrm>
              <a:off x="3884612" y="4267199"/>
              <a:ext cx="381000" cy="863037"/>
            </a:xfrm>
            <a:prstGeom prst="rect">
              <a:avLst/>
            </a:prstGeom>
          </p:spPr>
        </p:pic>
      </p:grpSp>
      <p:grpSp>
        <p:nvGrpSpPr>
          <p:cNvPr id="12" name="Group 11"/>
          <p:cNvGrpSpPr/>
          <p:nvPr/>
        </p:nvGrpSpPr>
        <p:grpSpPr>
          <a:xfrm>
            <a:off x="3504406" y="5249882"/>
            <a:ext cx="4724400" cy="1531918"/>
            <a:chOff x="3504406" y="5249882"/>
            <a:chExt cx="4724400" cy="1531918"/>
          </a:xfrm>
        </p:grpSpPr>
        <p:grpSp>
          <p:nvGrpSpPr>
            <p:cNvPr id="7" name="Group 6"/>
            <p:cNvGrpSpPr/>
            <p:nvPr/>
          </p:nvGrpSpPr>
          <p:grpSpPr>
            <a:xfrm>
              <a:off x="3504406" y="5249882"/>
              <a:ext cx="4724400" cy="1531918"/>
              <a:chOff x="3504406" y="5249882"/>
              <a:chExt cx="4724400" cy="1531918"/>
            </a:xfrm>
          </p:grpSpPr>
          <p:sp>
            <p:nvSpPr>
              <p:cNvPr id="70" name="Rectangle 69"/>
              <p:cNvSpPr/>
              <p:nvPr/>
            </p:nvSpPr>
            <p:spPr>
              <a:xfrm>
                <a:off x="3504406" y="5249882"/>
                <a:ext cx="4724400" cy="1531918"/>
              </a:xfrm>
              <a:prstGeom prst="rect">
                <a:avLst/>
              </a:prstGeom>
              <a:solidFill>
                <a:srgbClr val="E8412F">
                  <a:alpha val="20000"/>
                </a:srgbClr>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a:solidFill>
                    <a:prstClr val="white"/>
                  </a:solidFill>
                  <a:latin typeface="Calibri"/>
                </a:endParaRPr>
              </a:p>
            </p:txBody>
          </p:sp>
          <p:sp>
            <p:nvSpPr>
              <p:cNvPr id="71" name="TextBox 70"/>
              <p:cNvSpPr txBox="1"/>
              <p:nvPr/>
            </p:nvSpPr>
            <p:spPr>
              <a:xfrm>
                <a:off x="3732212" y="5300682"/>
                <a:ext cx="1275146" cy="369332"/>
              </a:xfrm>
              <a:prstGeom prst="rect">
                <a:avLst/>
              </a:prstGeom>
              <a:noFill/>
              <a:ln>
                <a:noFill/>
              </a:ln>
            </p:spPr>
            <p:txBody>
              <a:bodyPr wrap="none" rtlCol="0">
                <a:spAutoFit/>
              </a:bodyPr>
              <a:lstStyle/>
              <a:p>
                <a:pPr defTabSz="1218987"/>
                <a:r>
                  <a:rPr lang="en-US" dirty="0" smtClean="0">
                    <a:solidFill>
                      <a:srgbClr val="019ADD">
                        <a:lumMod val="50000"/>
                      </a:srgbClr>
                    </a:solidFill>
                    <a:latin typeface="Arial" pitchFamily="34" charset="0"/>
                    <a:cs typeface="Arial" pitchFamily="34" charset="0"/>
                  </a:rPr>
                  <a:t>GE Money</a:t>
                </a:r>
                <a:endParaRPr lang="en-US" dirty="0">
                  <a:solidFill>
                    <a:srgbClr val="019ADD">
                      <a:lumMod val="50000"/>
                    </a:srgbClr>
                  </a:solidFill>
                  <a:latin typeface="Arial" pitchFamily="34" charset="0"/>
                  <a:cs typeface="Arial" pitchFamily="34" charset="0"/>
                </a:endParaRPr>
              </a:p>
            </p:txBody>
          </p:sp>
          <p:sp>
            <p:nvSpPr>
              <p:cNvPr id="72" name="Rectangle 71"/>
              <p:cNvSpPr/>
              <p:nvPr/>
            </p:nvSpPr>
            <p:spPr>
              <a:xfrm>
                <a:off x="3808412" y="5688449"/>
                <a:ext cx="3199606" cy="954107"/>
              </a:xfrm>
              <a:prstGeom prst="rect">
                <a:avLst/>
              </a:prstGeom>
            </p:spPr>
            <p:txBody>
              <a:bodyPr wrap="square">
                <a:spAutoFit/>
              </a:bodyPr>
              <a:lstStyle/>
              <a:p>
                <a:r>
                  <a:rPr lang="en-US" sz="1400" dirty="0" smtClean="0">
                    <a:latin typeface="Arial"/>
                    <a:cs typeface="Arial"/>
                  </a:rPr>
                  <a:t>We received the Most Proficient Partner award from GE Money for our excellence in training and development</a:t>
                </a:r>
                <a:endParaRPr lang="en-US" sz="1400" dirty="0">
                  <a:latin typeface="Arial"/>
                  <a:cs typeface="Arial"/>
                </a:endParaRPr>
              </a:p>
            </p:txBody>
          </p:sp>
          <p:grpSp>
            <p:nvGrpSpPr>
              <p:cNvPr id="73" name="Group 62"/>
              <p:cNvGrpSpPr/>
              <p:nvPr/>
            </p:nvGrpSpPr>
            <p:grpSpPr>
              <a:xfrm>
                <a:off x="7651761" y="5376882"/>
                <a:ext cx="423851" cy="234874"/>
                <a:chOff x="5961067" y="2919413"/>
                <a:chExt cx="1744658" cy="966788"/>
              </a:xfrm>
              <a:solidFill>
                <a:schemeClr val="accent2"/>
              </a:solidFill>
            </p:grpSpPr>
            <p:sp>
              <p:nvSpPr>
                <p:cNvPr id="74" name="Freeform 12"/>
                <p:cNvSpPr>
                  <a:spLocks/>
                </p:cNvSpPr>
                <p:nvPr/>
              </p:nvSpPr>
              <p:spPr bwMode="auto">
                <a:xfrm>
                  <a:off x="6635750" y="2971801"/>
                  <a:ext cx="401638" cy="454025"/>
                </a:xfrm>
                <a:custGeom>
                  <a:avLst/>
                  <a:gdLst/>
                  <a:ahLst/>
                  <a:cxnLst>
                    <a:cxn ang="0">
                      <a:pos x="127" y="0"/>
                    </a:cxn>
                    <a:cxn ang="0">
                      <a:pos x="156" y="3"/>
                    </a:cxn>
                    <a:cxn ang="0">
                      <a:pos x="182" y="11"/>
                    </a:cxn>
                    <a:cxn ang="0">
                      <a:pos x="202" y="22"/>
                    </a:cxn>
                    <a:cxn ang="0">
                      <a:pos x="218" y="35"/>
                    </a:cxn>
                    <a:cxn ang="0">
                      <a:pos x="231" y="52"/>
                    </a:cxn>
                    <a:cxn ang="0">
                      <a:pos x="241" y="72"/>
                    </a:cxn>
                    <a:cxn ang="0">
                      <a:pos x="248" y="94"/>
                    </a:cxn>
                    <a:cxn ang="0">
                      <a:pos x="252" y="118"/>
                    </a:cxn>
                    <a:cxn ang="0">
                      <a:pos x="253" y="144"/>
                    </a:cxn>
                    <a:cxn ang="0">
                      <a:pos x="250" y="176"/>
                    </a:cxn>
                    <a:cxn ang="0">
                      <a:pos x="240" y="207"/>
                    </a:cxn>
                    <a:cxn ang="0">
                      <a:pos x="225" y="233"/>
                    </a:cxn>
                    <a:cxn ang="0">
                      <a:pos x="206" y="255"/>
                    </a:cxn>
                    <a:cxn ang="0">
                      <a:pos x="183" y="272"/>
                    </a:cxn>
                    <a:cxn ang="0">
                      <a:pos x="156" y="283"/>
                    </a:cxn>
                    <a:cxn ang="0">
                      <a:pos x="127" y="286"/>
                    </a:cxn>
                    <a:cxn ang="0">
                      <a:pos x="98" y="283"/>
                    </a:cxn>
                    <a:cxn ang="0">
                      <a:pos x="71" y="272"/>
                    </a:cxn>
                    <a:cxn ang="0">
                      <a:pos x="47" y="255"/>
                    </a:cxn>
                    <a:cxn ang="0">
                      <a:pos x="28" y="233"/>
                    </a:cxn>
                    <a:cxn ang="0">
                      <a:pos x="13" y="207"/>
                    </a:cxn>
                    <a:cxn ang="0">
                      <a:pos x="3" y="176"/>
                    </a:cxn>
                    <a:cxn ang="0">
                      <a:pos x="0" y="144"/>
                    </a:cxn>
                    <a:cxn ang="0">
                      <a:pos x="1" y="118"/>
                    </a:cxn>
                    <a:cxn ang="0">
                      <a:pos x="6" y="94"/>
                    </a:cxn>
                    <a:cxn ang="0">
                      <a:pos x="13" y="70"/>
                    </a:cxn>
                    <a:cxn ang="0">
                      <a:pos x="23" y="50"/>
                    </a:cxn>
                    <a:cxn ang="0">
                      <a:pos x="37" y="33"/>
                    </a:cxn>
                    <a:cxn ang="0">
                      <a:pos x="54" y="18"/>
                    </a:cxn>
                    <a:cxn ang="0">
                      <a:pos x="75" y="7"/>
                    </a:cxn>
                    <a:cxn ang="0">
                      <a:pos x="99" y="1"/>
                    </a:cxn>
                    <a:cxn ang="0">
                      <a:pos x="127" y="0"/>
                    </a:cxn>
                  </a:cxnLst>
                  <a:rect l="0" t="0" r="r" b="b"/>
                  <a:pathLst>
                    <a:path w="253" h="286">
                      <a:moveTo>
                        <a:pt x="127" y="0"/>
                      </a:moveTo>
                      <a:lnTo>
                        <a:pt x="156" y="3"/>
                      </a:lnTo>
                      <a:lnTo>
                        <a:pt x="182" y="11"/>
                      </a:lnTo>
                      <a:lnTo>
                        <a:pt x="202" y="22"/>
                      </a:lnTo>
                      <a:lnTo>
                        <a:pt x="218" y="35"/>
                      </a:lnTo>
                      <a:lnTo>
                        <a:pt x="231" y="52"/>
                      </a:lnTo>
                      <a:lnTo>
                        <a:pt x="241" y="72"/>
                      </a:lnTo>
                      <a:lnTo>
                        <a:pt x="248" y="94"/>
                      </a:lnTo>
                      <a:lnTo>
                        <a:pt x="252" y="118"/>
                      </a:lnTo>
                      <a:lnTo>
                        <a:pt x="253" y="144"/>
                      </a:lnTo>
                      <a:lnTo>
                        <a:pt x="250" y="176"/>
                      </a:lnTo>
                      <a:lnTo>
                        <a:pt x="240" y="207"/>
                      </a:lnTo>
                      <a:lnTo>
                        <a:pt x="225" y="233"/>
                      </a:lnTo>
                      <a:lnTo>
                        <a:pt x="206" y="255"/>
                      </a:lnTo>
                      <a:lnTo>
                        <a:pt x="183" y="272"/>
                      </a:lnTo>
                      <a:lnTo>
                        <a:pt x="156" y="283"/>
                      </a:lnTo>
                      <a:lnTo>
                        <a:pt x="127" y="286"/>
                      </a:lnTo>
                      <a:lnTo>
                        <a:pt x="98" y="283"/>
                      </a:lnTo>
                      <a:lnTo>
                        <a:pt x="71" y="272"/>
                      </a:lnTo>
                      <a:lnTo>
                        <a:pt x="47" y="255"/>
                      </a:lnTo>
                      <a:lnTo>
                        <a:pt x="28" y="233"/>
                      </a:lnTo>
                      <a:lnTo>
                        <a:pt x="13" y="207"/>
                      </a:lnTo>
                      <a:lnTo>
                        <a:pt x="3" y="176"/>
                      </a:lnTo>
                      <a:lnTo>
                        <a:pt x="0" y="144"/>
                      </a:lnTo>
                      <a:lnTo>
                        <a:pt x="1" y="118"/>
                      </a:lnTo>
                      <a:lnTo>
                        <a:pt x="6" y="94"/>
                      </a:lnTo>
                      <a:lnTo>
                        <a:pt x="13" y="70"/>
                      </a:lnTo>
                      <a:lnTo>
                        <a:pt x="23" y="50"/>
                      </a:lnTo>
                      <a:lnTo>
                        <a:pt x="37" y="33"/>
                      </a:lnTo>
                      <a:lnTo>
                        <a:pt x="54" y="18"/>
                      </a:lnTo>
                      <a:lnTo>
                        <a:pt x="75" y="7"/>
                      </a:lnTo>
                      <a:lnTo>
                        <a:pt x="99" y="1"/>
                      </a:lnTo>
                      <a:lnTo>
                        <a:pt x="1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latin typeface="Calibri"/>
                  </a:endParaRPr>
                </a:p>
              </p:txBody>
            </p:sp>
            <p:sp>
              <p:nvSpPr>
                <p:cNvPr id="75" name="Freeform 13"/>
                <p:cNvSpPr>
                  <a:spLocks/>
                </p:cNvSpPr>
                <p:nvPr/>
              </p:nvSpPr>
              <p:spPr bwMode="auto">
                <a:xfrm>
                  <a:off x="7161213" y="2919413"/>
                  <a:ext cx="334963" cy="379413"/>
                </a:xfrm>
                <a:custGeom>
                  <a:avLst/>
                  <a:gdLst/>
                  <a:ahLst/>
                  <a:cxnLst>
                    <a:cxn ang="0">
                      <a:pos x="105" y="0"/>
                    </a:cxn>
                    <a:cxn ang="0">
                      <a:pos x="132" y="3"/>
                    </a:cxn>
                    <a:cxn ang="0">
                      <a:pos x="155" y="11"/>
                    </a:cxn>
                    <a:cxn ang="0">
                      <a:pos x="173" y="22"/>
                    </a:cxn>
                    <a:cxn ang="0">
                      <a:pos x="188" y="36"/>
                    </a:cxn>
                    <a:cxn ang="0">
                      <a:pos x="199" y="53"/>
                    </a:cxn>
                    <a:cxn ang="0">
                      <a:pos x="206" y="73"/>
                    </a:cxn>
                    <a:cxn ang="0">
                      <a:pos x="210" y="95"/>
                    </a:cxn>
                    <a:cxn ang="0">
                      <a:pos x="211" y="119"/>
                    </a:cxn>
                    <a:cxn ang="0">
                      <a:pos x="208" y="146"/>
                    </a:cxn>
                    <a:cxn ang="0">
                      <a:pos x="200" y="172"/>
                    </a:cxn>
                    <a:cxn ang="0">
                      <a:pos x="188" y="194"/>
                    </a:cxn>
                    <a:cxn ang="0">
                      <a:pos x="171" y="212"/>
                    </a:cxn>
                    <a:cxn ang="0">
                      <a:pos x="151" y="227"/>
                    </a:cxn>
                    <a:cxn ang="0">
                      <a:pos x="130" y="235"/>
                    </a:cxn>
                    <a:cxn ang="0">
                      <a:pos x="105" y="239"/>
                    </a:cxn>
                    <a:cxn ang="0">
                      <a:pos x="81" y="235"/>
                    </a:cxn>
                    <a:cxn ang="0">
                      <a:pos x="59" y="227"/>
                    </a:cxn>
                    <a:cxn ang="0">
                      <a:pos x="40" y="212"/>
                    </a:cxn>
                    <a:cxn ang="0">
                      <a:pos x="23" y="194"/>
                    </a:cxn>
                    <a:cxn ang="0">
                      <a:pos x="11" y="172"/>
                    </a:cxn>
                    <a:cxn ang="0">
                      <a:pos x="2" y="146"/>
                    </a:cxn>
                    <a:cxn ang="0">
                      <a:pos x="0" y="119"/>
                    </a:cxn>
                    <a:cxn ang="0">
                      <a:pos x="1" y="95"/>
                    </a:cxn>
                    <a:cxn ang="0">
                      <a:pos x="6" y="73"/>
                    </a:cxn>
                    <a:cxn ang="0">
                      <a:pos x="13" y="52"/>
                    </a:cxn>
                    <a:cxn ang="0">
                      <a:pos x="24" y="34"/>
                    </a:cxn>
                    <a:cxn ang="0">
                      <a:pos x="39" y="19"/>
                    </a:cxn>
                    <a:cxn ang="0">
                      <a:pos x="57" y="8"/>
                    </a:cxn>
                    <a:cxn ang="0">
                      <a:pos x="79" y="1"/>
                    </a:cxn>
                    <a:cxn ang="0">
                      <a:pos x="105" y="0"/>
                    </a:cxn>
                  </a:cxnLst>
                  <a:rect l="0" t="0" r="r" b="b"/>
                  <a:pathLst>
                    <a:path w="211" h="239">
                      <a:moveTo>
                        <a:pt x="105" y="0"/>
                      </a:moveTo>
                      <a:lnTo>
                        <a:pt x="132" y="3"/>
                      </a:lnTo>
                      <a:lnTo>
                        <a:pt x="155" y="11"/>
                      </a:lnTo>
                      <a:lnTo>
                        <a:pt x="173" y="22"/>
                      </a:lnTo>
                      <a:lnTo>
                        <a:pt x="188" y="36"/>
                      </a:lnTo>
                      <a:lnTo>
                        <a:pt x="199" y="53"/>
                      </a:lnTo>
                      <a:lnTo>
                        <a:pt x="206" y="73"/>
                      </a:lnTo>
                      <a:lnTo>
                        <a:pt x="210" y="95"/>
                      </a:lnTo>
                      <a:lnTo>
                        <a:pt x="211" y="119"/>
                      </a:lnTo>
                      <a:lnTo>
                        <a:pt x="208" y="146"/>
                      </a:lnTo>
                      <a:lnTo>
                        <a:pt x="200" y="172"/>
                      </a:lnTo>
                      <a:lnTo>
                        <a:pt x="188" y="194"/>
                      </a:lnTo>
                      <a:lnTo>
                        <a:pt x="171" y="212"/>
                      </a:lnTo>
                      <a:lnTo>
                        <a:pt x="151" y="227"/>
                      </a:lnTo>
                      <a:lnTo>
                        <a:pt x="130" y="235"/>
                      </a:lnTo>
                      <a:lnTo>
                        <a:pt x="105" y="239"/>
                      </a:lnTo>
                      <a:lnTo>
                        <a:pt x="81" y="235"/>
                      </a:lnTo>
                      <a:lnTo>
                        <a:pt x="59" y="227"/>
                      </a:lnTo>
                      <a:lnTo>
                        <a:pt x="40" y="212"/>
                      </a:lnTo>
                      <a:lnTo>
                        <a:pt x="23" y="194"/>
                      </a:lnTo>
                      <a:lnTo>
                        <a:pt x="11" y="172"/>
                      </a:lnTo>
                      <a:lnTo>
                        <a:pt x="2" y="146"/>
                      </a:lnTo>
                      <a:lnTo>
                        <a:pt x="0" y="119"/>
                      </a:lnTo>
                      <a:lnTo>
                        <a:pt x="1" y="95"/>
                      </a:lnTo>
                      <a:lnTo>
                        <a:pt x="6" y="73"/>
                      </a:lnTo>
                      <a:lnTo>
                        <a:pt x="13" y="52"/>
                      </a:lnTo>
                      <a:lnTo>
                        <a:pt x="24" y="34"/>
                      </a:lnTo>
                      <a:lnTo>
                        <a:pt x="39" y="19"/>
                      </a:lnTo>
                      <a:lnTo>
                        <a:pt x="57" y="8"/>
                      </a:lnTo>
                      <a:lnTo>
                        <a:pt x="79" y="1"/>
                      </a:lnTo>
                      <a:lnTo>
                        <a:pt x="1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latin typeface="Calibri"/>
                  </a:endParaRPr>
                </a:p>
              </p:txBody>
            </p:sp>
            <p:sp>
              <p:nvSpPr>
                <p:cNvPr id="76" name="Freeform 14"/>
                <p:cNvSpPr>
                  <a:spLocks/>
                </p:cNvSpPr>
                <p:nvPr/>
              </p:nvSpPr>
              <p:spPr bwMode="auto">
                <a:xfrm>
                  <a:off x="6173788" y="2919413"/>
                  <a:ext cx="336550" cy="379413"/>
                </a:xfrm>
                <a:custGeom>
                  <a:avLst/>
                  <a:gdLst/>
                  <a:ahLst/>
                  <a:cxnLst>
                    <a:cxn ang="0">
                      <a:pos x="105" y="0"/>
                    </a:cxn>
                    <a:cxn ang="0">
                      <a:pos x="133" y="3"/>
                    </a:cxn>
                    <a:cxn ang="0">
                      <a:pos x="156" y="11"/>
                    </a:cxn>
                    <a:cxn ang="0">
                      <a:pos x="174" y="22"/>
                    </a:cxn>
                    <a:cxn ang="0">
                      <a:pos x="189" y="36"/>
                    </a:cxn>
                    <a:cxn ang="0">
                      <a:pos x="200" y="53"/>
                    </a:cxn>
                    <a:cxn ang="0">
                      <a:pos x="207" y="73"/>
                    </a:cxn>
                    <a:cxn ang="0">
                      <a:pos x="211" y="95"/>
                    </a:cxn>
                    <a:cxn ang="0">
                      <a:pos x="212" y="119"/>
                    </a:cxn>
                    <a:cxn ang="0">
                      <a:pos x="210" y="146"/>
                    </a:cxn>
                    <a:cxn ang="0">
                      <a:pos x="201" y="172"/>
                    </a:cxn>
                    <a:cxn ang="0">
                      <a:pos x="189" y="194"/>
                    </a:cxn>
                    <a:cxn ang="0">
                      <a:pos x="172" y="212"/>
                    </a:cxn>
                    <a:cxn ang="0">
                      <a:pos x="153" y="227"/>
                    </a:cxn>
                    <a:cxn ang="0">
                      <a:pos x="129" y="235"/>
                    </a:cxn>
                    <a:cxn ang="0">
                      <a:pos x="105" y="239"/>
                    </a:cxn>
                    <a:cxn ang="0">
                      <a:pos x="81" y="235"/>
                    </a:cxn>
                    <a:cxn ang="0">
                      <a:pos x="59" y="227"/>
                    </a:cxn>
                    <a:cxn ang="0">
                      <a:pos x="40" y="212"/>
                    </a:cxn>
                    <a:cxn ang="0">
                      <a:pos x="23" y="194"/>
                    </a:cxn>
                    <a:cxn ang="0">
                      <a:pos x="11" y="172"/>
                    </a:cxn>
                    <a:cxn ang="0">
                      <a:pos x="2" y="146"/>
                    </a:cxn>
                    <a:cxn ang="0">
                      <a:pos x="0" y="119"/>
                    </a:cxn>
                    <a:cxn ang="0">
                      <a:pos x="1" y="95"/>
                    </a:cxn>
                    <a:cxn ang="0">
                      <a:pos x="6" y="73"/>
                    </a:cxn>
                    <a:cxn ang="0">
                      <a:pos x="13" y="52"/>
                    </a:cxn>
                    <a:cxn ang="0">
                      <a:pos x="25" y="34"/>
                    </a:cxn>
                    <a:cxn ang="0">
                      <a:pos x="40" y="19"/>
                    </a:cxn>
                    <a:cxn ang="0">
                      <a:pos x="58" y="8"/>
                    </a:cxn>
                    <a:cxn ang="0">
                      <a:pos x="80" y="1"/>
                    </a:cxn>
                    <a:cxn ang="0">
                      <a:pos x="105" y="0"/>
                    </a:cxn>
                  </a:cxnLst>
                  <a:rect l="0" t="0" r="r" b="b"/>
                  <a:pathLst>
                    <a:path w="212" h="239">
                      <a:moveTo>
                        <a:pt x="105" y="0"/>
                      </a:moveTo>
                      <a:lnTo>
                        <a:pt x="133" y="3"/>
                      </a:lnTo>
                      <a:lnTo>
                        <a:pt x="156" y="11"/>
                      </a:lnTo>
                      <a:lnTo>
                        <a:pt x="174" y="22"/>
                      </a:lnTo>
                      <a:lnTo>
                        <a:pt x="189" y="36"/>
                      </a:lnTo>
                      <a:lnTo>
                        <a:pt x="200" y="53"/>
                      </a:lnTo>
                      <a:lnTo>
                        <a:pt x="207" y="73"/>
                      </a:lnTo>
                      <a:lnTo>
                        <a:pt x="211" y="95"/>
                      </a:lnTo>
                      <a:lnTo>
                        <a:pt x="212" y="119"/>
                      </a:lnTo>
                      <a:lnTo>
                        <a:pt x="210" y="146"/>
                      </a:lnTo>
                      <a:lnTo>
                        <a:pt x="201" y="172"/>
                      </a:lnTo>
                      <a:lnTo>
                        <a:pt x="189" y="194"/>
                      </a:lnTo>
                      <a:lnTo>
                        <a:pt x="172" y="212"/>
                      </a:lnTo>
                      <a:lnTo>
                        <a:pt x="153" y="227"/>
                      </a:lnTo>
                      <a:lnTo>
                        <a:pt x="129" y="235"/>
                      </a:lnTo>
                      <a:lnTo>
                        <a:pt x="105" y="239"/>
                      </a:lnTo>
                      <a:lnTo>
                        <a:pt x="81" y="235"/>
                      </a:lnTo>
                      <a:lnTo>
                        <a:pt x="59" y="227"/>
                      </a:lnTo>
                      <a:lnTo>
                        <a:pt x="40" y="212"/>
                      </a:lnTo>
                      <a:lnTo>
                        <a:pt x="23" y="194"/>
                      </a:lnTo>
                      <a:lnTo>
                        <a:pt x="11" y="172"/>
                      </a:lnTo>
                      <a:lnTo>
                        <a:pt x="2" y="146"/>
                      </a:lnTo>
                      <a:lnTo>
                        <a:pt x="0" y="119"/>
                      </a:lnTo>
                      <a:lnTo>
                        <a:pt x="1" y="95"/>
                      </a:lnTo>
                      <a:lnTo>
                        <a:pt x="6" y="73"/>
                      </a:lnTo>
                      <a:lnTo>
                        <a:pt x="13" y="52"/>
                      </a:lnTo>
                      <a:lnTo>
                        <a:pt x="25" y="34"/>
                      </a:lnTo>
                      <a:lnTo>
                        <a:pt x="40" y="19"/>
                      </a:lnTo>
                      <a:lnTo>
                        <a:pt x="58" y="8"/>
                      </a:lnTo>
                      <a:lnTo>
                        <a:pt x="80" y="1"/>
                      </a:lnTo>
                      <a:lnTo>
                        <a:pt x="1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latin typeface="Calibri"/>
                  </a:endParaRPr>
                </a:p>
              </p:txBody>
            </p:sp>
            <p:sp>
              <p:nvSpPr>
                <p:cNvPr id="77" name="Freeform 15"/>
                <p:cNvSpPr>
                  <a:spLocks/>
                </p:cNvSpPr>
                <p:nvPr/>
              </p:nvSpPr>
              <p:spPr bwMode="auto">
                <a:xfrm>
                  <a:off x="5961067" y="3308353"/>
                  <a:ext cx="674687" cy="355598"/>
                </a:xfrm>
                <a:custGeom>
                  <a:avLst/>
                  <a:gdLst/>
                  <a:ahLst/>
                  <a:cxnLst>
                    <a:cxn ang="0">
                      <a:pos x="319" y="0"/>
                    </a:cxn>
                    <a:cxn ang="0">
                      <a:pos x="348" y="7"/>
                    </a:cxn>
                    <a:cxn ang="0">
                      <a:pos x="373" y="17"/>
                    </a:cxn>
                    <a:cxn ang="0">
                      <a:pos x="391" y="27"/>
                    </a:cxn>
                    <a:cxn ang="0">
                      <a:pos x="404" y="36"/>
                    </a:cxn>
                    <a:cxn ang="0">
                      <a:pos x="414" y="45"/>
                    </a:cxn>
                    <a:cxn ang="0">
                      <a:pos x="420" y="52"/>
                    </a:cxn>
                    <a:cxn ang="0">
                      <a:pos x="424" y="58"/>
                    </a:cxn>
                    <a:cxn ang="0">
                      <a:pos x="425" y="60"/>
                    </a:cxn>
                    <a:cxn ang="0">
                      <a:pos x="393" y="68"/>
                    </a:cxn>
                    <a:cxn ang="0">
                      <a:pos x="364" y="80"/>
                    </a:cxn>
                    <a:cxn ang="0">
                      <a:pos x="340" y="96"/>
                    </a:cxn>
                    <a:cxn ang="0">
                      <a:pos x="318" y="113"/>
                    </a:cxn>
                    <a:cxn ang="0">
                      <a:pos x="300" y="133"/>
                    </a:cxn>
                    <a:cxn ang="0">
                      <a:pos x="285" y="151"/>
                    </a:cxn>
                    <a:cxn ang="0">
                      <a:pos x="273" y="171"/>
                    </a:cxn>
                    <a:cxn ang="0">
                      <a:pos x="263" y="188"/>
                    </a:cxn>
                    <a:cxn ang="0">
                      <a:pos x="256" y="202"/>
                    </a:cxn>
                    <a:cxn ang="0">
                      <a:pos x="251" y="213"/>
                    </a:cxn>
                    <a:cxn ang="0">
                      <a:pos x="249" y="222"/>
                    </a:cxn>
                    <a:cxn ang="0">
                      <a:pos x="248" y="224"/>
                    </a:cxn>
                    <a:cxn ang="0">
                      <a:pos x="158" y="224"/>
                    </a:cxn>
                    <a:cxn ang="0">
                      <a:pos x="123" y="222"/>
                    </a:cxn>
                    <a:cxn ang="0">
                      <a:pos x="92" y="218"/>
                    </a:cxn>
                    <a:cxn ang="0">
                      <a:pos x="67" y="214"/>
                    </a:cxn>
                    <a:cxn ang="0">
                      <a:pos x="48" y="211"/>
                    </a:cxn>
                    <a:cxn ang="0">
                      <a:pos x="31" y="207"/>
                    </a:cxn>
                    <a:cxn ang="0">
                      <a:pos x="19" y="202"/>
                    </a:cxn>
                    <a:cxn ang="0">
                      <a:pos x="10" y="199"/>
                    </a:cxn>
                    <a:cxn ang="0">
                      <a:pos x="4" y="196"/>
                    </a:cxn>
                    <a:cxn ang="0">
                      <a:pos x="2" y="195"/>
                    </a:cxn>
                    <a:cxn ang="0">
                      <a:pos x="0" y="194"/>
                    </a:cxn>
                    <a:cxn ang="0">
                      <a:pos x="4" y="160"/>
                    </a:cxn>
                    <a:cxn ang="0">
                      <a:pos x="11" y="129"/>
                    </a:cxn>
                    <a:cxn ang="0">
                      <a:pos x="22" y="103"/>
                    </a:cxn>
                    <a:cxn ang="0">
                      <a:pos x="35" y="80"/>
                    </a:cxn>
                    <a:cxn ang="0">
                      <a:pos x="51" y="62"/>
                    </a:cxn>
                    <a:cxn ang="0">
                      <a:pos x="67" y="46"/>
                    </a:cxn>
                    <a:cxn ang="0">
                      <a:pos x="83" y="34"/>
                    </a:cxn>
                    <a:cxn ang="0">
                      <a:pos x="101" y="24"/>
                    </a:cxn>
                    <a:cxn ang="0">
                      <a:pos x="116" y="17"/>
                    </a:cxn>
                    <a:cxn ang="0">
                      <a:pos x="129" y="12"/>
                    </a:cxn>
                    <a:cxn ang="0">
                      <a:pos x="139" y="8"/>
                    </a:cxn>
                    <a:cxn ang="0">
                      <a:pos x="146" y="6"/>
                    </a:cxn>
                    <a:cxn ang="0">
                      <a:pos x="148" y="6"/>
                    </a:cxn>
                    <a:cxn ang="0">
                      <a:pos x="176" y="22"/>
                    </a:cxn>
                    <a:cxn ang="0">
                      <a:pos x="202" y="32"/>
                    </a:cxn>
                    <a:cxn ang="0">
                      <a:pos x="225" y="35"/>
                    </a:cxn>
                    <a:cxn ang="0">
                      <a:pos x="245" y="35"/>
                    </a:cxn>
                    <a:cxn ang="0">
                      <a:pos x="265" y="32"/>
                    </a:cxn>
                    <a:cxn ang="0">
                      <a:pos x="280" y="27"/>
                    </a:cxn>
                    <a:cxn ang="0">
                      <a:pos x="294" y="19"/>
                    </a:cxn>
                    <a:cxn ang="0">
                      <a:pos x="305" y="12"/>
                    </a:cxn>
                    <a:cxn ang="0">
                      <a:pos x="313" y="6"/>
                    </a:cxn>
                    <a:cxn ang="0">
                      <a:pos x="319" y="0"/>
                    </a:cxn>
                  </a:cxnLst>
                  <a:rect l="0" t="0" r="r" b="b"/>
                  <a:pathLst>
                    <a:path w="425" h="224">
                      <a:moveTo>
                        <a:pt x="319" y="0"/>
                      </a:moveTo>
                      <a:lnTo>
                        <a:pt x="348" y="7"/>
                      </a:lnTo>
                      <a:lnTo>
                        <a:pt x="373" y="17"/>
                      </a:lnTo>
                      <a:lnTo>
                        <a:pt x="391" y="27"/>
                      </a:lnTo>
                      <a:lnTo>
                        <a:pt x="404" y="36"/>
                      </a:lnTo>
                      <a:lnTo>
                        <a:pt x="414" y="45"/>
                      </a:lnTo>
                      <a:lnTo>
                        <a:pt x="420" y="52"/>
                      </a:lnTo>
                      <a:lnTo>
                        <a:pt x="424" y="58"/>
                      </a:lnTo>
                      <a:lnTo>
                        <a:pt x="425" y="60"/>
                      </a:lnTo>
                      <a:lnTo>
                        <a:pt x="393" y="68"/>
                      </a:lnTo>
                      <a:lnTo>
                        <a:pt x="364" y="80"/>
                      </a:lnTo>
                      <a:lnTo>
                        <a:pt x="340" y="96"/>
                      </a:lnTo>
                      <a:lnTo>
                        <a:pt x="318" y="113"/>
                      </a:lnTo>
                      <a:lnTo>
                        <a:pt x="300" y="133"/>
                      </a:lnTo>
                      <a:lnTo>
                        <a:pt x="285" y="151"/>
                      </a:lnTo>
                      <a:lnTo>
                        <a:pt x="273" y="171"/>
                      </a:lnTo>
                      <a:lnTo>
                        <a:pt x="263" y="188"/>
                      </a:lnTo>
                      <a:lnTo>
                        <a:pt x="256" y="202"/>
                      </a:lnTo>
                      <a:lnTo>
                        <a:pt x="251" y="213"/>
                      </a:lnTo>
                      <a:lnTo>
                        <a:pt x="249" y="222"/>
                      </a:lnTo>
                      <a:lnTo>
                        <a:pt x="248" y="224"/>
                      </a:lnTo>
                      <a:lnTo>
                        <a:pt x="158" y="224"/>
                      </a:lnTo>
                      <a:lnTo>
                        <a:pt x="123" y="222"/>
                      </a:lnTo>
                      <a:lnTo>
                        <a:pt x="92" y="218"/>
                      </a:lnTo>
                      <a:lnTo>
                        <a:pt x="67" y="214"/>
                      </a:lnTo>
                      <a:lnTo>
                        <a:pt x="48" y="211"/>
                      </a:lnTo>
                      <a:lnTo>
                        <a:pt x="31" y="207"/>
                      </a:lnTo>
                      <a:lnTo>
                        <a:pt x="19" y="202"/>
                      </a:lnTo>
                      <a:lnTo>
                        <a:pt x="10" y="199"/>
                      </a:lnTo>
                      <a:lnTo>
                        <a:pt x="4" y="196"/>
                      </a:lnTo>
                      <a:lnTo>
                        <a:pt x="2" y="195"/>
                      </a:lnTo>
                      <a:lnTo>
                        <a:pt x="0" y="194"/>
                      </a:lnTo>
                      <a:lnTo>
                        <a:pt x="4" y="160"/>
                      </a:lnTo>
                      <a:lnTo>
                        <a:pt x="11" y="129"/>
                      </a:lnTo>
                      <a:lnTo>
                        <a:pt x="22" y="103"/>
                      </a:lnTo>
                      <a:lnTo>
                        <a:pt x="35" y="80"/>
                      </a:lnTo>
                      <a:lnTo>
                        <a:pt x="51" y="62"/>
                      </a:lnTo>
                      <a:lnTo>
                        <a:pt x="67" y="46"/>
                      </a:lnTo>
                      <a:lnTo>
                        <a:pt x="83" y="34"/>
                      </a:lnTo>
                      <a:lnTo>
                        <a:pt x="101" y="24"/>
                      </a:lnTo>
                      <a:lnTo>
                        <a:pt x="116" y="17"/>
                      </a:lnTo>
                      <a:lnTo>
                        <a:pt x="129" y="12"/>
                      </a:lnTo>
                      <a:lnTo>
                        <a:pt x="139" y="8"/>
                      </a:lnTo>
                      <a:lnTo>
                        <a:pt x="146" y="6"/>
                      </a:lnTo>
                      <a:lnTo>
                        <a:pt x="148" y="6"/>
                      </a:lnTo>
                      <a:lnTo>
                        <a:pt x="176" y="22"/>
                      </a:lnTo>
                      <a:lnTo>
                        <a:pt x="202" y="32"/>
                      </a:lnTo>
                      <a:lnTo>
                        <a:pt x="225" y="35"/>
                      </a:lnTo>
                      <a:lnTo>
                        <a:pt x="245" y="35"/>
                      </a:lnTo>
                      <a:lnTo>
                        <a:pt x="265" y="32"/>
                      </a:lnTo>
                      <a:lnTo>
                        <a:pt x="280" y="27"/>
                      </a:lnTo>
                      <a:lnTo>
                        <a:pt x="294" y="19"/>
                      </a:lnTo>
                      <a:lnTo>
                        <a:pt x="305" y="12"/>
                      </a:lnTo>
                      <a:lnTo>
                        <a:pt x="313" y="6"/>
                      </a:lnTo>
                      <a:lnTo>
                        <a:pt x="3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latin typeface="Calibri"/>
                  </a:endParaRPr>
                </a:p>
              </p:txBody>
            </p:sp>
            <p:sp>
              <p:nvSpPr>
                <p:cNvPr id="80" name="Freeform 16"/>
                <p:cNvSpPr>
                  <a:spLocks/>
                </p:cNvSpPr>
                <p:nvPr/>
              </p:nvSpPr>
              <p:spPr bwMode="auto">
                <a:xfrm>
                  <a:off x="6383338" y="3449638"/>
                  <a:ext cx="900113" cy="436563"/>
                </a:xfrm>
                <a:custGeom>
                  <a:avLst/>
                  <a:gdLst/>
                  <a:ahLst/>
                  <a:cxnLst>
                    <a:cxn ang="0">
                      <a:pos x="377" y="0"/>
                    </a:cxn>
                    <a:cxn ang="0">
                      <a:pos x="411" y="7"/>
                    </a:cxn>
                    <a:cxn ang="0">
                      <a:pos x="441" y="19"/>
                    </a:cxn>
                    <a:cxn ang="0">
                      <a:pos x="467" y="34"/>
                    </a:cxn>
                    <a:cxn ang="0">
                      <a:pos x="490" y="51"/>
                    </a:cxn>
                    <a:cxn ang="0">
                      <a:pos x="508" y="71"/>
                    </a:cxn>
                    <a:cxn ang="0">
                      <a:pos x="523" y="91"/>
                    </a:cxn>
                    <a:cxn ang="0">
                      <a:pos x="536" y="112"/>
                    </a:cxn>
                    <a:cxn ang="0">
                      <a:pos x="546" y="134"/>
                    </a:cxn>
                    <a:cxn ang="0">
                      <a:pos x="553" y="155"/>
                    </a:cxn>
                    <a:cxn ang="0">
                      <a:pos x="559" y="174"/>
                    </a:cxn>
                    <a:cxn ang="0">
                      <a:pos x="563" y="191"/>
                    </a:cxn>
                    <a:cxn ang="0">
                      <a:pos x="565" y="206"/>
                    </a:cxn>
                    <a:cxn ang="0">
                      <a:pos x="566" y="217"/>
                    </a:cxn>
                    <a:cxn ang="0">
                      <a:pos x="567" y="224"/>
                    </a:cxn>
                    <a:cxn ang="0">
                      <a:pos x="567" y="227"/>
                    </a:cxn>
                    <a:cxn ang="0">
                      <a:pos x="502" y="246"/>
                    </a:cxn>
                    <a:cxn ang="0">
                      <a:pos x="439" y="260"/>
                    </a:cxn>
                    <a:cxn ang="0">
                      <a:pos x="380" y="269"/>
                    </a:cxn>
                    <a:cxn ang="0">
                      <a:pos x="324" y="274"/>
                    </a:cxn>
                    <a:cxn ang="0">
                      <a:pos x="272" y="275"/>
                    </a:cxn>
                    <a:cxn ang="0">
                      <a:pos x="223" y="274"/>
                    </a:cxn>
                    <a:cxn ang="0">
                      <a:pos x="178" y="269"/>
                    </a:cxn>
                    <a:cxn ang="0">
                      <a:pos x="138" y="264"/>
                    </a:cxn>
                    <a:cxn ang="0">
                      <a:pos x="103" y="257"/>
                    </a:cxn>
                    <a:cxn ang="0">
                      <a:pos x="73" y="250"/>
                    </a:cxn>
                    <a:cxn ang="0">
                      <a:pos x="47" y="242"/>
                    </a:cxn>
                    <a:cxn ang="0">
                      <a:pos x="27" y="235"/>
                    </a:cxn>
                    <a:cxn ang="0">
                      <a:pos x="12" y="229"/>
                    </a:cxn>
                    <a:cxn ang="0">
                      <a:pos x="4" y="225"/>
                    </a:cxn>
                    <a:cxn ang="0">
                      <a:pos x="0" y="224"/>
                    </a:cxn>
                    <a:cxn ang="0">
                      <a:pos x="2" y="188"/>
                    </a:cxn>
                    <a:cxn ang="0">
                      <a:pos x="8" y="155"/>
                    </a:cxn>
                    <a:cxn ang="0">
                      <a:pos x="19" y="127"/>
                    </a:cxn>
                    <a:cxn ang="0">
                      <a:pos x="31" y="101"/>
                    </a:cxn>
                    <a:cxn ang="0">
                      <a:pos x="47" y="80"/>
                    </a:cxn>
                    <a:cxn ang="0">
                      <a:pos x="63" y="62"/>
                    </a:cxn>
                    <a:cxn ang="0">
                      <a:pos x="81" y="46"/>
                    </a:cxn>
                    <a:cxn ang="0">
                      <a:pos x="98" y="34"/>
                    </a:cxn>
                    <a:cxn ang="0">
                      <a:pos x="116" y="24"/>
                    </a:cxn>
                    <a:cxn ang="0">
                      <a:pos x="132" y="17"/>
                    </a:cxn>
                    <a:cxn ang="0">
                      <a:pos x="147" y="11"/>
                    </a:cxn>
                    <a:cxn ang="0">
                      <a:pos x="160" y="7"/>
                    </a:cxn>
                    <a:cxn ang="0">
                      <a:pos x="170" y="4"/>
                    </a:cxn>
                    <a:cxn ang="0">
                      <a:pos x="176" y="2"/>
                    </a:cxn>
                    <a:cxn ang="0">
                      <a:pos x="178" y="2"/>
                    </a:cxn>
                    <a:cxn ang="0">
                      <a:pos x="207" y="21"/>
                    </a:cxn>
                    <a:cxn ang="0">
                      <a:pos x="236" y="32"/>
                    </a:cxn>
                    <a:cxn ang="0">
                      <a:pos x="262" y="36"/>
                    </a:cxn>
                    <a:cxn ang="0">
                      <a:pos x="286" y="38"/>
                    </a:cxn>
                    <a:cxn ang="0">
                      <a:pos x="309" y="34"/>
                    </a:cxn>
                    <a:cxn ang="0">
                      <a:pos x="329" y="28"/>
                    </a:cxn>
                    <a:cxn ang="0">
                      <a:pos x="346" y="21"/>
                    </a:cxn>
                    <a:cxn ang="0">
                      <a:pos x="359" y="13"/>
                    </a:cxn>
                    <a:cxn ang="0">
                      <a:pos x="369" y="7"/>
                    </a:cxn>
                    <a:cxn ang="0">
                      <a:pos x="375" y="2"/>
                    </a:cxn>
                    <a:cxn ang="0">
                      <a:pos x="377" y="0"/>
                    </a:cxn>
                  </a:cxnLst>
                  <a:rect l="0" t="0" r="r" b="b"/>
                  <a:pathLst>
                    <a:path w="567" h="275">
                      <a:moveTo>
                        <a:pt x="377" y="0"/>
                      </a:moveTo>
                      <a:lnTo>
                        <a:pt x="411" y="7"/>
                      </a:lnTo>
                      <a:lnTo>
                        <a:pt x="441" y="19"/>
                      </a:lnTo>
                      <a:lnTo>
                        <a:pt x="467" y="34"/>
                      </a:lnTo>
                      <a:lnTo>
                        <a:pt x="490" y="51"/>
                      </a:lnTo>
                      <a:lnTo>
                        <a:pt x="508" y="71"/>
                      </a:lnTo>
                      <a:lnTo>
                        <a:pt x="523" y="91"/>
                      </a:lnTo>
                      <a:lnTo>
                        <a:pt x="536" y="112"/>
                      </a:lnTo>
                      <a:lnTo>
                        <a:pt x="546" y="134"/>
                      </a:lnTo>
                      <a:lnTo>
                        <a:pt x="553" y="155"/>
                      </a:lnTo>
                      <a:lnTo>
                        <a:pt x="559" y="174"/>
                      </a:lnTo>
                      <a:lnTo>
                        <a:pt x="563" y="191"/>
                      </a:lnTo>
                      <a:lnTo>
                        <a:pt x="565" y="206"/>
                      </a:lnTo>
                      <a:lnTo>
                        <a:pt x="566" y="217"/>
                      </a:lnTo>
                      <a:lnTo>
                        <a:pt x="567" y="224"/>
                      </a:lnTo>
                      <a:lnTo>
                        <a:pt x="567" y="227"/>
                      </a:lnTo>
                      <a:lnTo>
                        <a:pt x="502" y="246"/>
                      </a:lnTo>
                      <a:lnTo>
                        <a:pt x="439" y="260"/>
                      </a:lnTo>
                      <a:lnTo>
                        <a:pt x="380" y="269"/>
                      </a:lnTo>
                      <a:lnTo>
                        <a:pt x="324" y="274"/>
                      </a:lnTo>
                      <a:lnTo>
                        <a:pt x="272" y="275"/>
                      </a:lnTo>
                      <a:lnTo>
                        <a:pt x="223" y="274"/>
                      </a:lnTo>
                      <a:lnTo>
                        <a:pt x="178" y="269"/>
                      </a:lnTo>
                      <a:lnTo>
                        <a:pt x="138" y="264"/>
                      </a:lnTo>
                      <a:lnTo>
                        <a:pt x="103" y="257"/>
                      </a:lnTo>
                      <a:lnTo>
                        <a:pt x="73" y="250"/>
                      </a:lnTo>
                      <a:lnTo>
                        <a:pt x="47" y="242"/>
                      </a:lnTo>
                      <a:lnTo>
                        <a:pt x="27" y="235"/>
                      </a:lnTo>
                      <a:lnTo>
                        <a:pt x="12" y="229"/>
                      </a:lnTo>
                      <a:lnTo>
                        <a:pt x="4" y="225"/>
                      </a:lnTo>
                      <a:lnTo>
                        <a:pt x="0" y="224"/>
                      </a:lnTo>
                      <a:lnTo>
                        <a:pt x="2" y="188"/>
                      </a:lnTo>
                      <a:lnTo>
                        <a:pt x="8" y="155"/>
                      </a:lnTo>
                      <a:lnTo>
                        <a:pt x="19" y="127"/>
                      </a:lnTo>
                      <a:lnTo>
                        <a:pt x="31" y="101"/>
                      </a:lnTo>
                      <a:lnTo>
                        <a:pt x="47" y="80"/>
                      </a:lnTo>
                      <a:lnTo>
                        <a:pt x="63" y="62"/>
                      </a:lnTo>
                      <a:lnTo>
                        <a:pt x="81" y="46"/>
                      </a:lnTo>
                      <a:lnTo>
                        <a:pt x="98" y="34"/>
                      </a:lnTo>
                      <a:lnTo>
                        <a:pt x="116" y="24"/>
                      </a:lnTo>
                      <a:lnTo>
                        <a:pt x="132" y="17"/>
                      </a:lnTo>
                      <a:lnTo>
                        <a:pt x="147" y="11"/>
                      </a:lnTo>
                      <a:lnTo>
                        <a:pt x="160" y="7"/>
                      </a:lnTo>
                      <a:lnTo>
                        <a:pt x="170" y="4"/>
                      </a:lnTo>
                      <a:lnTo>
                        <a:pt x="176" y="2"/>
                      </a:lnTo>
                      <a:lnTo>
                        <a:pt x="178" y="2"/>
                      </a:lnTo>
                      <a:lnTo>
                        <a:pt x="207" y="21"/>
                      </a:lnTo>
                      <a:lnTo>
                        <a:pt x="236" y="32"/>
                      </a:lnTo>
                      <a:lnTo>
                        <a:pt x="262" y="36"/>
                      </a:lnTo>
                      <a:lnTo>
                        <a:pt x="286" y="38"/>
                      </a:lnTo>
                      <a:lnTo>
                        <a:pt x="309" y="34"/>
                      </a:lnTo>
                      <a:lnTo>
                        <a:pt x="329" y="28"/>
                      </a:lnTo>
                      <a:lnTo>
                        <a:pt x="346" y="21"/>
                      </a:lnTo>
                      <a:lnTo>
                        <a:pt x="359" y="13"/>
                      </a:lnTo>
                      <a:lnTo>
                        <a:pt x="369" y="7"/>
                      </a:lnTo>
                      <a:lnTo>
                        <a:pt x="375" y="2"/>
                      </a:lnTo>
                      <a:lnTo>
                        <a:pt x="3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latin typeface="Calibri"/>
                  </a:endParaRPr>
                </a:p>
              </p:txBody>
            </p:sp>
            <p:sp>
              <p:nvSpPr>
                <p:cNvPr id="81" name="Freeform 17"/>
                <p:cNvSpPr>
                  <a:spLocks/>
                </p:cNvSpPr>
                <p:nvPr/>
              </p:nvSpPr>
              <p:spPr bwMode="auto">
                <a:xfrm>
                  <a:off x="7038975" y="3311526"/>
                  <a:ext cx="666750" cy="354013"/>
                </a:xfrm>
                <a:custGeom>
                  <a:avLst/>
                  <a:gdLst/>
                  <a:ahLst/>
                  <a:cxnLst>
                    <a:cxn ang="0">
                      <a:pos x="91" y="0"/>
                    </a:cxn>
                    <a:cxn ang="0">
                      <a:pos x="117" y="17"/>
                    </a:cxn>
                    <a:cxn ang="0">
                      <a:pos x="142" y="27"/>
                    </a:cxn>
                    <a:cxn ang="0">
                      <a:pos x="165" y="32"/>
                    </a:cxn>
                    <a:cxn ang="0">
                      <a:pos x="188" y="33"/>
                    </a:cxn>
                    <a:cxn ang="0">
                      <a:pos x="208" y="31"/>
                    </a:cxn>
                    <a:cxn ang="0">
                      <a:pos x="226" y="26"/>
                    </a:cxn>
                    <a:cxn ang="0">
                      <a:pos x="253" y="12"/>
                    </a:cxn>
                    <a:cxn ang="0">
                      <a:pos x="262" y="6"/>
                    </a:cxn>
                    <a:cxn ang="0">
                      <a:pos x="267" y="2"/>
                    </a:cxn>
                    <a:cxn ang="0">
                      <a:pos x="270" y="0"/>
                    </a:cxn>
                    <a:cxn ang="0">
                      <a:pos x="301" y="10"/>
                    </a:cxn>
                    <a:cxn ang="0">
                      <a:pos x="329" y="23"/>
                    </a:cxn>
                    <a:cxn ang="0">
                      <a:pos x="351" y="38"/>
                    </a:cxn>
                    <a:cxn ang="0">
                      <a:pos x="370" y="55"/>
                    </a:cxn>
                    <a:cxn ang="0">
                      <a:pos x="385" y="72"/>
                    </a:cxn>
                    <a:cxn ang="0">
                      <a:pos x="397" y="92"/>
                    </a:cxn>
                    <a:cxn ang="0">
                      <a:pos x="406" y="110"/>
                    </a:cxn>
                    <a:cxn ang="0">
                      <a:pos x="412" y="127"/>
                    </a:cxn>
                    <a:cxn ang="0">
                      <a:pos x="416" y="144"/>
                    </a:cxn>
                    <a:cxn ang="0">
                      <a:pos x="419" y="159"/>
                    </a:cxn>
                    <a:cxn ang="0">
                      <a:pos x="420" y="171"/>
                    </a:cxn>
                    <a:cxn ang="0">
                      <a:pos x="420" y="189"/>
                    </a:cxn>
                    <a:cxn ang="0">
                      <a:pos x="393" y="200"/>
                    </a:cxn>
                    <a:cxn ang="0">
                      <a:pos x="365" y="209"/>
                    </a:cxn>
                    <a:cxn ang="0">
                      <a:pos x="335" y="215"/>
                    </a:cxn>
                    <a:cxn ang="0">
                      <a:pos x="305" y="220"/>
                    </a:cxn>
                    <a:cxn ang="0">
                      <a:pos x="276" y="222"/>
                    </a:cxn>
                    <a:cxn ang="0">
                      <a:pos x="248" y="223"/>
                    </a:cxn>
                    <a:cxn ang="0">
                      <a:pos x="224" y="223"/>
                    </a:cxn>
                    <a:cxn ang="0">
                      <a:pos x="202" y="222"/>
                    </a:cxn>
                    <a:cxn ang="0">
                      <a:pos x="186" y="222"/>
                    </a:cxn>
                    <a:cxn ang="0">
                      <a:pos x="175" y="221"/>
                    </a:cxn>
                    <a:cxn ang="0">
                      <a:pos x="171" y="221"/>
                    </a:cxn>
                    <a:cxn ang="0">
                      <a:pos x="156" y="184"/>
                    </a:cxn>
                    <a:cxn ang="0">
                      <a:pos x="137" y="154"/>
                    </a:cxn>
                    <a:cxn ang="0">
                      <a:pos x="117" y="128"/>
                    </a:cxn>
                    <a:cxn ang="0">
                      <a:pos x="96" y="108"/>
                    </a:cxn>
                    <a:cxn ang="0">
                      <a:pos x="76" y="91"/>
                    </a:cxn>
                    <a:cxn ang="0">
                      <a:pos x="56" y="78"/>
                    </a:cxn>
                    <a:cxn ang="0">
                      <a:pos x="38" y="70"/>
                    </a:cxn>
                    <a:cxn ang="0">
                      <a:pos x="23" y="64"/>
                    </a:cxn>
                    <a:cxn ang="0">
                      <a:pos x="11" y="60"/>
                    </a:cxn>
                    <a:cxn ang="0">
                      <a:pos x="3" y="58"/>
                    </a:cxn>
                    <a:cxn ang="0">
                      <a:pos x="0" y="58"/>
                    </a:cxn>
                    <a:cxn ang="0">
                      <a:pos x="15" y="39"/>
                    </a:cxn>
                    <a:cxn ang="0">
                      <a:pos x="32" y="26"/>
                    </a:cxn>
                    <a:cxn ang="0">
                      <a:pos x="49" y="16"/>
                    </a:cxn>
                    <a:cxn ang="0">
                      <a:pos x="65" y="9"/>
                    </a:cxn>
                    <a:cxn ang="0">
                      <a:pos x="79" y="4"/>
                    </a:cxn>
                    <a:cxn ang="0">
                      <a:pos x="88" y="2"/>
                    </a:cxn>
                    <a:cxn ang="0">
                      <a:pos x="91" y="0"/>
                    </a:cxn>
                  </a:cxnLst>
                  <a:rect l="0" t="0" r="r" b="b"/>
                  <a:pathLst>
                    <a:path w="420" h="223">
                      <a:moveTo>
                        <a:pt x="91" y="0"/>
                      </a:moveTo>
                      <a:lnTo>
                        <a:pt x="117" y="17"/>
                      </a:lnTo>
                      <a:lnTo>
                        <a:pt x="142" y="27"/>
                      </a:lnTo>
                      <a:lnTo>
                        <a:pt x="165" y="32"/>
                      </a:lnTo>
                      <a:lnTo>
                        <a:pt x="188" y="33"/>
                      </a:lnTo>
                      <a:lnTo>
                        <a:pt x="208" y="31"/>
                      </a:lnTo>
                      <a:lnTo>
                        <a:pt x="226" y="26"/>
                      </a:lnTo>
                      <a:lnTo>
                        <a:pt x="253" y="12"/>
                      </a:lnTo>
                      <a:lnTo>
                        <a:pt x="262" y="6"/>
                      </a:lnTo>
                      <a:lnTo>
                        <a:pt x="267" y="2"/>
                      </a:lnTo>
                      <a:lnTo>
                        <a:pt x="270" y="0"/>
                      </a:lnTo>
                      <a:lnTo>
                        <a:pt x="301" y="10"/>
                      </a:lnTo>
                      <a:lnTo>
                        <a:pt x="329" y="23"/>
                      </a:lnTo>
                      <a:lnTo>
                        <a:pt x="351" y="38"/>
                      </a:lnTo>
                      <a:lnTo>
                        <a:pt x="370" y="55"/>
                      </a:lnTo>
                      <a:lnTo>
                        <a:pt x="385" y="72"/>
                      </a:lnTo>
                      <a:lnTo>
                        <a:pt x="397" y="92"/>
                      </a:lnTo>
                      <a:lnTo>
                        <a:pt x="406" y="110"/>
                      </a:lnTo>
                      <a:lnTo>
                        <a:pt x="412" y="127"/>
                      </a:lnTo>
                      <a:lnTo>
                        <a:pt x="416" y="144"/>
                      </a:lnTo>
                      <a:lnTo>
                        <a:pt x="419" y="159"/>
                      </a:lnTo>
                      <a:lnTo>
                        <a:pt x="420" y="171"/>
                      </a:lnTo>
                      <a:lnTo>
                        <a:pt x="420" y="189"/>
                      </a:lnTo>
                      <a:lnTo>
                        <a:pt x="393" y="200"/>
                      </a:lnTo>
                      <a:lnTo>
                        <a:pt x="365" y="209"/>
                      </a:lnTo>
                      <a:lnTo>
                        <a:pt x="335" y="215"/>
                      </a:lnTo>
                      <a:lnTo>
                        <a:pt x="305" y="220"/>
                      </a:lnTo>
                      <a:lnTo>
                        <a:pt x="276" y="222"/>
                      </a:lnTo>
                      <a:lnTo>
                        <a:pt x="248" y="223"/>
                      </a:lnTo>
                      <a:lnTo>
                        <a:pt x="224" y="223"/>
                      </a:lnTo>
                      <a:lnTo>
                        <a:pt x="202" y="222"/>
                      </a:lnTo>
                      <a:lnTo>
                        <a:pt x="186" y="222"/>
                      </a:lnTo>
                      <a:lnTo>
                        <a:pt x="175" y="221"/>
                      </a:lnTo>
                      <a:lnTo>
                        <a:pt x="171" y="221"/>
                      </a:lnTo>
                      <a:lnTo>
                        <a:pt x="156" y="184"/>
                      </a:lnTo>
                      <a:lnTo>
                        <a:pt x="137" y="154"/>
                      </a:lnTo>
                      <a:lnTo>
                        <a:pt x="117" y="128"/>
                      </a:lnTo>
                      <a:lnTo>
                        <a:pt x="96" y="108"/>
                      </a:lnTo>
                      <a:lnTo>
                        <a:pt x="76" y="91"/>
                      </a:lnTo>
                      <a:lnTo>
                        <a:pt x="56" y="78"/>
                      </a:lnTo>
                      <a:lnTo>
                        <a:pt x="38" y="70"/>
                      </a:lnTo>
                      <a:lnTo>
                        <a:pt x="23" y="64"/>
                      </a:lnTo>
                      <a:lnTo>
                        <a:pt x="11" y="60"/>
                      </a:lnTo>
                      <a:lnTo>
                        <a:pt x="3" y="58"/>
                      </a:lnTo>
                      <a:lnTo>
                        <a:pt x="0" y="58"/>
                      </a:lnTo>
                      <a:lnTo>
                        <a:pt x="15" y="39"/>
                      </a:lnTo>
                      <a:lnTo>
                        <a:pt x="32" y="26"/>
                      </a:lnTo>
                      <a:lnTo>
                        <a:pt x="49" y="16"/>
                      </a:lnTo>
                      <a:lnTo>
                        <a:pt x="65" y="9"/>
                      </a:lnTo>
                      <a:lnTo>
                        <a:pt x="79" y="4"/>
                      </a:lnTo>
                      <a:lnTo>
                        <a:pt x="88" y="2"/>
                      </a:lnTo>
                      <a:lnTo>
                        <a:pt x="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latin typeface="Calibri"/>
                  </a:endParaRPr>
                </a:p>
              </p:txBody>
            </p:sp>
          </p:grpSp>
        </p:grpSp>
        <p:pic>
          <p:nvPicPr>
            <p:cNvPr id="8" name="Picture 7"/>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40000" contrast="-40000"/>
                      </a14:imgEffect>
                    </a14:imgLayer>
                  </a14:imgProps>
                </a:ext>
              </a:extLst>
            </a:blip>
            <a:srcRect l="18488" t="8159" r="17017" b="9414"/>
            <a:stretch/>
          </p:blipFill>
          <p:spPr>
            <a:xfrm>
              <a:off x="7389812" y="5715000"/>
              <a:ext cx="732281" cy="939800"/>
            </a:xfrm>
            <a:prstGeom prst="rect">
              <a:avLst/>
            </a:prstGeom>
          </p:spPr>
        </p:pic>
      </p:grpSp>
    </p:spTree>
    <p:extLst>
      <p:ext uri="{BB962C8B-B14F-4D97-AF65-F5344CB8AC3E}">
        <p14:creationId xmlns:p14="http://schemas.microsoft.com/office/powerpoint/2010/main" val="20997109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WideOnTracTemplate">
  <a:themeElements>
    <a:clrScheme name="HP">
      <a:dk1>
        <a:sysClr val="windowText" lastClr="000000"/>
      </a:dk1>
      <a:lt1>
        <a:sysClr val="window" lastClr="FFFFFF"/>
      </a:lt1>
      <a:dk2>
        <a:srgbClr val="535455"/>
      </a:dk2>
      <a:lt2>
        <a:srgbClr val="E5E8E8"/>
      </a:lt2>
      <a:accent1>
        <a:srgbClr val="0096D6"/>
      </a:accent1>
      <a:accent2>
        <a:srgbClr val="822980"/>
      </a:accent2>
      <a:accent3>
        <a:srgbClr val="87898B"/>
      </a:accent3>
      <a:accent4>
        <a:srgbClr val="99D5EF"/>
      </a:accent4>
      <a:accent5>
        <a:srgbClr val="C094BF"/>
      </a:accent5>
      <a:accent6>
        <a:srgbClr val="B9B8BB"/>
      </a:accent6>
      <a:hlink>
        <a:srgbClr val="0096D6"/>
      </a:hlink>
      <a:folHlink>
        <a:srgbClr val="87898B"/>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Green">
      <a:srgbClr val="008B2C"/>
    </a:custClr>
    <a:custClr name="75% Green">
      <a:srgbClr val="40A85F"/>
    </a:custClr>
    <a:custClr name="50% Green">
      <a:srgbClr val="7FC594"/>
    </a:custClr>
    <a:custClr name="25% Green">
      <a:srgbClr val="BFE2CA"/>
    </a:custClr>
    <a:custClr name="Orange">
      <a:srgbClr val="F05332"/>
    </a:custClr>
    <a:custClr name="75% Orange">
      <a:srgbClr val="F47E65"/>
    </a:custClr>
    <a:custClr name="50% Orange">
      <a:srgbClr val="F7A998"/>
    </a:custClr>
    <a:custClr name="25% Orange">
      <a:srgbClr val="FBD4C0"/>
    </a:custClr>
  </a:custClrLst>
  <a:extLst>
    <a:ext uri="{05A4C25C-085E-4340-85A3-A5531E510DB2}">
      <thm15:themeFamily xmlns:thm15="http://schemas.microsoft.com/office/thememl/2012/main" xmlns="" name="HP_PPT_Standard_16x9_EN.potx [Read-Only]" id="{44278C94-1A8E-4143-AA3E-50B3FBEB8584}" vid="{4C2A85EE-97CA-4FB7-814B-009CDA65FAE9}"/>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445A7F"/>
      </a:dk2>
      <a:lt2>
        <a:srgbClr val="F8E400"/>
      </a:lt2>
      <a:accent1>
        <a:srgbClr val="EF4231"/>
      </a:accent1>
      <a:accent2>
        <a:srgbClr val="56BCD7"/>
      </a:accent2>
      <a:accent3>
        <a:srgbClr val="FA8D2C"/>
      </a:accent3>
      <a:accent4>
        <a:srgbClr val="A54C95"/>
      </a:accent4>
      <a:accent5>
        <a:srgbClr val="2D3E50"/>
      </a:accent5>
      <a:accent6>
        <a:srgbClr val="99A44A"/>
      </a:accent6>
      <a:hlink>
        <a:srgbClr val="5B6871"/>
      </a:hlink>
      <a:folHlink>
        <a:srgbClr val="3737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Custom 1">
      <a:dk1>
        <a:sysClr val="windowText" lastClr="000000"/>
      </a:dk1>
      <a:lt1>
        <a:sysClr val="window" lastClr="FFFFFF"/>
      </a:lt1>
      <a:dk2>
        <a:srgbClr val="445A7F"/>
      </a:dk2>
      <a:lt2>
        <a:srgbClr val="F8E400"/>
      </a:lt2>
      <a:accent1>
        <a:srgbClr val="EF4231"/>
      </a:accent1>
      <a:accent2>
        <a:srgbClr val="56BCD7"/>
      </a:accent2>
      <a:accent3>
        <a:srgbClr val="FA8D2C"/>
      </a:accent3>
      <a:accent4>
        <a:srgbClr val="A54C95"/>
      </a:accent4>
      <a:accent5>
        <a:srgbClr val="2D3E50"/>
      </a:accent5>
      <a:accent6>
        <a:srgbClr val="99A44A"/>
      </a:accent6>
      <a:hlink>
        <a:srgbClr val="5B6871"/>
      </a:hlink>
      <a:folHlink>
        <a:srgbClr val="3737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HP">
      <a:dk1>
        <a:sysClr val="windowText" lastClr="000000"/>
      </a:dk1>
      <a:lt1>
        <a:sysClr val="window" lastClr="FFFFFF"/>
      </a:lt1>
      <a:dk2>
        <a:srgbClr val="535455"/>
      </a:dk2>
      <a:lt2>
        <a:srgbClr val="E5E8E8"/>
      </a:lt2>
      <a:accent1>
        <a:srgbClr val="0096D6"/>
      </a:accent1>
      <a:accent2>
        <a:srgbClr val="822980"/>
      </a:accent2>
      <a:accent3>
        <a:srgbClr val="87898B"/>
      </a:accent3>
      <a:accent4>
        <a:srgbClr val="99D5EF"/>
      </a:accent4>
      <a:accent5>
        <a:srgbClr val="C094BF"/>
      </a:accent5>
      <a:accent6>
        <a:srgbClr val="B9B8BB"/>
      </a:accent6>
      <a:hlink>
        <a:srgbClr val="0096D6"/>
      </a:hlink>
      <a:folHlink>
        <a:srgbClr val="87898B"/>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Green">
      <a:srgbClr val="008B2C"/>
    </a:custClr>
    <a:custClr name="75% Green">
      <a:srgbClr val="40A85F"/>
    </a:custClr>
    <a:custClr name="50% Green">
      <a:srgbClr val="7FC594"/>
    </a:custClr>
    <a:custClr name="25% Green">
      <a:srgbClr val="BFE2CA"/>
    </a:custClr>
    <a:custClr name="Orange">
      <a:srgbClr val="F05332"/>
    </a:custClr>
    <a:custClr name="75% Orange">
      <a:srgbClr val="F47E65"/>
    </a:custClr>
    <a:custClr name="50% Orange">
      <a:srgbClr val="F7A998"/>
    </a:custClr>
    <a:custClr name="25% Orange">
      <a:srgbClr val="FBD4C0"/>
    </a:custClr>
  </a:custClrLst>
</a:theme>
</file>

<file path=ppt/theme/theme5.xml><?xml version="1.0" encoding="utf-8"?>
<a:theme xmlns:a="http://schemas.openxmlformats.org/drawingml/2006/main" name="Office Theme">
  <a:themeElements>
    <a:clrScheme name="HP">
      <a:dk1>
        <a:sysClr val="windowText" lastClr="000000"/>
      </a:dk1>
      <a:lt1>
        <a:sysClr val="window" lastClr="FFFFFF"/>
      </a:lt1>
      <a:dk2>
        <a:srgbClr val="535455"/>
      </a:dk2>
      <a:lt2>
        <a:srgbClr val="E5E8E8"/>
      </a:lt2>
      <a:accent1>
        <a:srgbClr val="0096D6"/>
      </a:accent1>
      <a:accent2>
        <a:srgbClr val="822980"/>
      </a:accent2>
      <a:accent3>
        <a:srgbClr val="87898B"/>
      </a:accent3>
      <a:accent4>
        <a:srgbClr val="99D5EF"/>
      </a:accent4>
      <a:accent5>
        <a:srgbClr val="C094BF"/>
      </a:accent5>
      <a:accent6>
        <a:srgbClr val="B9B8BB"/>
      </a:accent6>
      <a:hlink>
        <a:srgbClr val="0096D6"/>
      </a:hlink>
      <a:folHlink>
        <a:srgbClr val="87898B"/>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Green">
      <a:srgbClr val="008B2C"/>
    </a:custClr>
    <a:custClr name="75% Green">
      <a:srgbClr val="40A85F"/>
    </a:custClr>
    <a:custClr name="50% Green">
      <a:srgbClr val="7FC594"/>
    </a:custClr>
    <a:custClr name="25% Green">
      <a:srgbClr val="BFE2CA"/>
    </a:custClr>
    <a:custClr name="Orange">
      <a:srgbClr val="F05332"/>
    </a:custClr>
    <a:custClr name="75% Orange">
      <a:srgbClr val="F47E65"/>
    </a:custClr>
    <a:custClr name="50% Orange">
      <a:srgbClr val="F7A998"/>
    </a:custClr>
    <a:custClr name="25% Orange">
      <a:srgbClr val="FBD4C0"/>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8ECC96C0E4BC48AF4F099E0CE18302" ma:contentTypeVersion="1" ma:contentTypeDescription="Create a new document." ma:contentTypeScope="" ma:versionID="122955005f89001378a60e857f054811">
  <xsd:schema xmlns:xsd="http://www.w3.org/2001/XMLSchema" xmlns:p="http://schemas.microsoft.com/office/2006/metadata/properties" xmlns:ns1="http://schemas.microsoft.com/sharepoint/v3" targetNamespace="http://schemas.microsoft.com/office/2006/metadata/properties" ma:root="true" ma:fieldsID="949202dcc3c1780e91e58fb2af340b1d"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5284EB4-B39B-4A67-92B7-717510CCFEE6}">
  <ds:schemaRefs>
    <ds:schemaRef ds:uri="http://schemas.microsoft.com/sharepoint/v3/contenttype/forms"/>
  </ds:schemaRefs>
</ds:datastoreItem>
</file>

<file path=customXml/itemProps2.xml><?xml version="1.0" encoding="utf-8"?>
<ds:datastoreItem xmlns:ds="http://schemas.openxmlformats.org/officeDocument/2006/customXml" ds:itemID="{704C9597-6605-4D34-A8D5-F020DF524840}">
  <ds:schemaRefs>
    <ds:schemaRef ds:uri="http://purl.org/dc/elements/1.1/"/>
    <ds:schemaRef ds:uri="http://purl.org/dc/terms/"/>
    <ds:schemaRef ds:uri="http://schemas.microsoft.com/sharepoint/v3"/>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131CD398-0552-4454-858F-3A13FF628F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38076</TotalTime>
  <Words>1098</Words>
  <Application>Microsoft Macintosh PowerPoint</Application>
  <PresentationFormat>Custom</PresentationFormat>
  <Paragraphs>179</Paragraphs>
  <Slides>11</Slides>
  <Notes>6</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WideOnTracTemplate</vt:lpstr>
      <vt:lpstr>Office Theme</vt:lpstr>
      <vt:lpstr>1_Office Theme</vt:lpstr>
      <vt:lpstr>OnTrac Training Programs</vt:lpstr>
      <vt:lpstr>About Us</vt:lpstr>
      <vt:lpstr>Our Training Programs</vt:lpstr>
      <vt:lpstr>Leadership and People Development Series</vt:lpstr>
      <vt:lpstr>Professional Development Series</vt:lpstr>
      <vt:lpstr>Customer Management Series</vt:lpstr>
      <vt:lpstr>Inscape DiSC® Series</vt:lpstr>
      <vt:lpstr>Our Facilitators</vt:lpstr>
      <vt:lpstr>Awards and Recognitions</vt:lpstr>
      <vt:lpstr>Sample of Large Assignments (Partial List)</vt:lpstr>
      <vt:lpstr>END   Contact info@iamontrac.com</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OnTrac WideScreen Template</dc:title>
  <dc:subject/>
  <dc:creator>QBAR TECHNOLOGIES PVT LTD</dc:creator>
  <cp:keywords/>
  <dc:description/>
  <cp:lastModifiedBy>Ravi Venkatesam</cp:lastModifiedBy>
  <cp:revision>1460</cp:revision>
  <dcterms:created xsi:type="dcterms:W3CDTF">2015-06-09T06:44:01Z</dcterms:created>
  <dcterms:modified xsi:type="dcterms:W3CDTF">2016-06-15T01:39:49Z</dcterms:modified>
  <cp:category/>
</cp:coreProperties>
</file>